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notesMasterIdLst>
    <p:notesMasterId r:id="rId8"/>
  </p:notesMasterIdLst>
  <p:sldIdLst>
    <p:sldId id="489" r:id="rId3"/>
    <p:sldId id="490" r:id="rId4"/>
    <p:sldId id="492" r:id="rId5"/>
    <p:sldId id="491" r:id="rId6"/>
    <p:sldId id="271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FFFFFF"/>
    <a:srgbClr val="DC5924"/>
    <a:srgbClr val="087FC3"/>
    <a:srgbClr val="62B57B"/>
    <a:srgbClr val="7F7F7F"/>
    <a:srgbClr val="D2462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5229-68B1-467A-A693-A5FF662938D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B6BF-0146-43A1-AA03-EE22809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Developing an environment that gets staff aligned and </a:t>
            </a:r>
          </a:p>
        </p:txBody>
      </p:sp>
    </p:spTree>
    <p:extLst>
      <p:ext uri="{BB962C8B-B14F-4D97-AF65-F5344CB8AC3E}">
        <p14:creationId xmlns:p14="http://schemas.microsoft.com/office/powerpoint/2010/main" val="283357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30426"/>
            <a:ext cx="12192000" cy="4727574"/>
          </a:xfrm>
          <a:prstGeom prst="rect">
            <a:avLst/>
          </a:prstGeom>
          <a:solidFill>
            <a:srgbClr val="3885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9125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69120"/>
            <a:ext cx="8534400" cy="876694"/>
          </a:xfrm>
        </p:spPr>
        <p:txBody>
          <a:bodyPr/>
          <a:lstStyle>
            <a:lvl1pPr marL="0" indent="0" algn="ctr">
              <a:buNone/>
              <a:defRPr>
                <a:solidFill>
                  <a:srgbClr val="69BEA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SF Health Network WT ex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3" y="5622192"/>
            <a:ext cx="2175944" cy="709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2533" y="5824231"/>
            <a:ext cx="2370667" cy="330200"/>
          </a:xfrm>
          <a:prstGeom prst="rect">
            <a:avLst/>
          </a:prstGeom>
        </p:spPr>
      </p:pic>
      <p:pic>
        <p:nvPicPr>
          <p:cNvPr id="12" name="Picture 11" descr="ZSFGH_LogoShort_4C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05" y="418557"/>
            <a:ext cx="7752456" cy="1404056"/>
          </a:xfrm>
          <a:prstGeom prst="rect">
            <a:avLst/>
          </a:prstGeom>
        </p:spPr>
      </p:pic>
      <p:pic>
        <p:nvPicPr>
          <p:cNvPr id="13" name="Picture 12" descr="SF_CitySeal_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64" y="5347656"/>
            <a:ext cx="1657477" cy="12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0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9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5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0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0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A4A1-50C9-DE4F-B1B3-CEB095D3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4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6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4158-0CE9-4349-B3F5-2F2E57F0D0C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8858C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4732" y="6356356"/>
            <a:ext cx="356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8858C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8858C"/>
                </a:solidFill>
              </a:defRPr>
            </a:lvl1pPr>
          </a:lstStyle>
          <a:p>
            <a:pPr defTabSz="457200"/>
            <a:fld id="{FD9CA4A1-50C9-DE4F-B1B3-CEB095D399B0}" type="slidenum">
              <a:rPr lang="en-US" smtClean="0"/>
              <a:pPr defTabSz="45720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"/>
            <a:ext cx="12192000" cy="1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spc="140">
          <a:solidFill>
            <a:srgbClr val="38858C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8858C"/>
        </a:buClr>
        <a:buFont typeface="Arial"/>
        <a:buChar char="•"/>
        <a:defRPr sz="3200" kern="1200" spc="14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8858C"/>
        </a:buClr>
        <a:buFont typeface="Arial"/>
        <a:buChar char="•"/>
        <a:defRPr sz="2800" kern="1200" spc="14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8858C"/>
        </a:buClr>
        <a:buFont typeface="Arial"/>
        <a:buChar char="•"/>
        <a:defRPr sz="2400" kern="1200" spc="14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8858C"/>
        </a:buClr>
        <a:buFont typeface="Arial"/>
        <a:buChar char="•"/>
        <a:defRPr sz="2000" kern="1200" spc="14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8858C"/>
        </a:buClr>
        <a:buFont typeface="Arial"/>
        <a:buChar char="•"/>
        <a:defRPr sz="2000" kern="1200" spc="14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slideLayout" Target="../slideLayouts/slideLayout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137" y="2722560"/>
            <a:ext cx="9432758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True North Scorecard FY 19/20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FY 20/21 Hoshin Roadmap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676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67183E-3613-41A8-989C-1D839954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075"/>
            <a:ext cx="12192000" cy="4629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142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E3DB33-C66D-44F2-A192-85B284259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73868"/>
          <a:stretch/>
        </p:blipFill>
        <p:spPr>
          <a:xfrm>
            <a:off x="0" y="1009650"/>
            <a:ext cx="12192000" cy="1209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1B3BDF-E3F6-4857-ACB2-A593EE6D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253"/>
            <a:ext cx="12192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86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8BD9C3-B819-4CFD-96B9-07C891748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73868"/>
          <a:stretch/>
        </p:blipFill>
        <p:spPr>
          <a:xfrm>
            <a:off x="0" y="1362075"/>
            <a:ext cx="12192000" cy="1209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F0F94-45BB-4DD8-AB99-B2E14C01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678"/>
            <a:ext cx="12192000" cy="2162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94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5" name="OTLSHAPE_TB_00000000000000000000000000000000_ScaleContainer"/>
          <p:cNvSpPr/>
          <p:nvPr>
            <p:custDataLst>
              <p:tags r:id="rId2"/>
            </p:custDataLst>
          </p:nvPr>
        </p:nvSpPr>
        <p:spPr>
          <a:xfrm>
            <a:off x="770428" y="2371501"/>
            <a:ext cx="105283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93" name="OTLSHAPE_TB_00000000000000000000000000000000_LeftEndCaps"/>
          <p:cNvSpPr txBox="1"/>
          <p:nvPr>
            <p:custDataLst>
              <p:tags r:id="rId3"/>
            </p:custDataLst>
          </p:nvPr>
        </p:nvSpPr>
        <p:spPr>
          <a:xfrm>
            <a:off x="885938" y="1981554"/>
            <a:ext cx="4572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36" dirty="0">
                <a:solidFill>
                  <a:srgbClr val="C0504D"/>
                </a:solidFill>
                <a:latin typeface="Corbel" panose="020B0503020204020204" pitchFamily="34" charset="0"/>
              </a:rPr>
              <a:t>2019</a:t>
            </a:r>
          </a:p>
        </p:txBody>
      </p:sp>
      <p:sp>
        <p:nvSpPr>
          <p:cNvPr id="9296" name="OTLSHAPE_TB_00000000000000000000000000000000_ElapsedTim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97" name="OTLSHAPE_TB_00000000000000000000000000000000_TodayMarkerShape" hidden="1"/>
          <p:cNvSpPr/>
          <p:nvPr>
            <p:custDataLst>
              <p:tags r:id="rId5"/>
            </p:custDataLst>
          </p:nvPr>
        </p:nvSpPr>
        <p:spPr>
          <a:xfrm>
            <a:off x="943791" y="3295650"/>
            <a:ext cx="108858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98" name="OTLSHAPE_TB_00000000000000000000000000000000_TodayMarkerText" hidden="1"/>
          <p:cNvSpPr txBox="1"/>
          <p:nvPr>
            <p:custDataLst>
              <p:tags r:id="rId6"/>
            </p:custDataLst>
          </p:nvPr>
        </p:nvSpPr>
        <p:spPr>
          <a:xfrm>
            <a:off x="998220" y="3422650"/>
            <a:ext cx="254878" cy="1231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299" name="OTLSHAPE_TB_00000000000000000000000000000000_TimescaleInterval1"/>
          <p:cNvSpPr txBox="1"/>
          <p:nvPr>
            <p:custDataLst>
              <p:tags r:id="rId7"/>
            </p:custDataLst>
          </p:nvPr>
        </p:nvSpPr>
        <p:spPr>
          <a:xfrm>
            <a:off x="1023784" y="2455560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Jul</a:t>
            </a:r>
          </a:p>
        </p:txBody>
      </p:sp>
      <p:cxnSp>
        <p:nvCxnSpPr>
          <p:cNvPr id="9300" name="OTLSHAPE_TB_00000000000000000000000000000000_Separator1"/>
          <p:cNvCxnSpPr/>
          <p:nvPr>
            <p:custDataLst>
              <p:tags r:id="rId8"/>
            </p:custDataLst>
          </p:nvPr>
        </p:nvCxnSpPr>
        <p:spPr>
          <a:xfrm>
            <a:off x="1389625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01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1501049" y="2455560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Aug</a:t>
            </a:r>
          </a:p>
        </p:txBody>
      </p:sp>
      <p:cxnSp>
        <p:nvCxnSpPr>
          <p:cNvPr id="9302" name="OTLSHAPE_TB_00000000000000000000000000000000_Separator2"/>
          <p:cNvCxnSpPr/>
          <p:nvPr>
            <p:custDataLst>
              <p:tags r:id="rId10"/>
            </p:custDataLst>
          </p:nvPr>
        </p:nvCxnSpPr>
        <p:spPr>
          <a:xfrm>
            <a:off x="1897355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03" name="OTLSHAPE_TB_00000000000000000000000000000000_TimescaleInterval3"/>
          <p:cNvSpPr txBox="1"/>
          <p:nvPr>
            <p:custDataLst>
              <p:tags r:id="rId11"/>
            </p:custDataLst>
          </p:nvPr>
        </p:nvSpPr>
        <p:spPr>
          <a:xfrm>
            <a:off x="1981650" y="2455562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Sep</a:t>
            </a:r>
          </a:p>
        </p:txBody>
      </p:sp>
      <p:cxnSp>
        <p:nvCxnSpPr>
          <p:cNvPr id="9304" name="OTLSHAPE_TB_00000000000000000000000000000000_Separator3"/>
          <p:cNvCxnSpPr/>
          <p:nvPr>
            <p:custDataLst>
              <p:tags r:id="rId12"/>
            </p:custDataLst>
          </p:nvPr>
        </p:nvCxnSpPr>
        <p:spPr>
          <a:xfrm>
            <a:off x="2322463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05" name="OTLSHAPE_TB_00000000000000000000000000000000_TimescaleInterval4"/>
          <p:cNvSpPr txBox="1"/>
          <p:nvPr>
            <p:custDataLst>
              <p:tags r:id="rId13"/>
            </p:custDataLst>
          </p:nvPr>
        </p:nvSpPr>
        <p:spPr>
          <a:xfrm>
            <a:off x="2423239" y="2455562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Oct</a:t>
            </a:r>
          </a:p>
        </p:txBody>
      </p:sp>
      <p:cxnSp>
        <p:nvCxnSpPr>
          <p:cNvPr id="9306" name="OTLSHAPE_TB_00000000000000000000000000000000_Separator4"/>
          <p:cNvCxnSpPr/>
          <p:nvPr>
            <p:custDataLst>
              <p:tags r:id="rId14"/>
            </p:custDataLst>
          </p:nvPr>
        </p:nvCxnSpPr>
        <p:spPr>
          <a:xfrm>
            <a:off x="2755215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07" name="OTLSHAPE_TB_00000000000000000000000000000000_TimescaleInterval5"/>
          <p:cNvSpPr txBox="1"/>
          <p:nvPr>
            <p:custDataLst>
              <p:tags r:id="rId15"/>
            </p:custDataLst>
          </p:nvPr>
        </p:nvSpPr>
        <p:spPr>
          <a:xfrm>
            <a:off x="2842933" y="2455562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Nov</a:t>
            </a:r>
          </a:p>
        </p:txBody>
      </p:sp>
      <p:cxnSp>
        <p:nvCxnSpPr>
          <p:cNvPr id="9308" name="OTLSHAPE_TB_00000000000000000000000000000000_Separator5"/>
          <p:cNvCxnSpPr/>
          <p:nvPr>
            <p:custDataLst>
              <p:tags r:id="rId16"/>
            </p:custDataLst>
          </p:nvPr>
        </p:nvCxnSpPr>
        <p:spPr>
          <a:xfrm>
            <a:off x="3193969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09" name="OTLSHAPE_TB_00000000000000000000000000000000_TimescaleInterval6"/>
          <p:cNvSpPr txBox="1"/>
          <p:nvPr>
            <p:custDataLst>
              <p:tags r:id="rId17"/>
            </p:custDataLst>
          </p:nvPr>
        </p:nvSpPr>
        <p:spPr>
          <a:xfrm>
            <a:off x="3275091" y="245556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2" dirty="0">
                <a:solidFill>
                  <a:schemeClr val="lt2"/>
                </a:solidFill>
                <a:latin typeface="Calibri" panose="020F0502020204030204" pitchFamily="34" charset="0"/>
              </a:rPr>
              <a:t>Dec</a:t>
            </a:r>
          </a:p>
        </p:txBody>
      </p:sp>
      <p:cxnSp>
        <p:nvCxnSpPr>
          <p:cNvPr id="9310" name="OTLSHAPE_TB_00000000000000000000000000000000_Separator6"/>
          <p:cNvCxnSpPr/>
          <p:nvPr>
            <p:custDataLst>
              <p:tags r:id="rId18"/>
            </p:custDataLst>
          </p:nvPr>
        </p:nvCxnSpPr>
        <p:spPr>
          <a:xfrm>
            <a:off x="3648180" y="2397833"/>
            <a:ext cx="0" cy="304800"/>
          </a:xfrm>
          <a:prstGeom prst="line">
            <a:avLst/>
          </a:prstGeom>
          <a:ln w="2857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1" name="OTLSHAPE_TB_00000000000000000000000000000000_TimescaleInterval7"/>
          <p:cNvSpPr txBox="1"/>
          <p:nvPr>
            <p:custDataLst>
              <p:tags r:id="rId19"/>
            </p:custDataLst>
          </p:nvPr>
        </p:nvSpPr>
        <p:spPr>
          <a:xfrm>
            <a:off x="3754355" y="2455562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Jan</a:t>
            </a:r>
          </a:p>
        </p:txBody>
      </p:sp>
      <p:cxnSp>
        <p:nvCxnSpPr>
          <p:cNvPr id="9312" name="OTLSHAPE_TB_00000000000000000000000000000000_Separator7"/>
          <p:cNvCxnSpPr/>
          <p:nvPr>
            <p:custDataLst>
              <p:tags r:id="rId20"/>
            </p:custDataLst>
          </p:nvPr>
        </p:nvCxnSpPr>
        <p:spPr>
          <a:xfrm>
            <a:off x="4096558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3" name="OTLSHAPE_TB_00000000000000000000000000000000_TimescaleInterval8"/>
          <p:cNvSpPr txBox="1"/>
          <p:nvPr>
            <p:custDataLst>
              <p:tags r:id="rId21"/>
            </p:custDataLst>
          </p:nvPr>
        </p:nvSpPr>
        <p:spPr>
          <a:xfrm>
            <a:off x="4166954" y="2455562"/>
            <a:ext cx="2318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2" dirty="0">
                <a:solidFill>
                  <a:schemeClr val="lt2"/>
                </a:solidFill>
                <a:latin typeface="Calibri" panose="020F0502020204030204" pitchFamily="34" charset="0"/>
              </a:rPr>
              <a:t>Feb</a:t>
            </a:r>
          </a:p>
        </p:txBody>
      </p:sp>
      <p:cxnSp>
        <p:nvCxnSpPr>
          <p:cNvPr id="9314" name="OTLSHAPE_TB_00000000000000000000000000000000_Separator8"/>
          <p:cNvCxnSpPr/>
          <p:nvPr>
            <p:custDataLst>
              <p:tags r:id="rId22"/>
            </p:custDataLst>
          </p:nvPr>
        </p:nvCxnSpPr>
        <p:spPr>
          <a:xfrm>
            <a:off x="4510748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5" name="OTLSHAPE_TB_00000000000000000000000000000000_TimescaleInterval9"/>
          <p:cNvSpPr txBox="1"/>
          <p:nvPr>
            <p:custDataLst>
              <p:tags r:id="rId23"/>
            </p:custDataLst>
          </p:nvPr>
        </p:nvSpPr>
        <p:spPr>
          <a:xfrm>
            <a:off x="4586879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9333" name="OTLSHAPE_M_6a283b367375415b92b0e5fc4e16a0cc_Date" hidden="1"/>
          <p:cNvSpPr txBox="1"/>
          <p:nvPr>
            <p:custDataLst>
              <p:tags r:id="rId24"/>
            </p:custDataLst>
          </p:nvPr>
        </p:nvSpPr>
        <p:spPr>
          <a:xfrm>
            <a:off x="8051826" y="2501147"/>
            <a:ext cx="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D1282E"/>
                </a:solidFill>
                <a:latin typeface="Calibri" panose="020F0502020204030204" pitchFamily="34" charset="0"/>
              </a:rPr>
              <a:t>Nov 7</a:t>
            </a:r>
          </a:p>
        </p:txBody>
      </p:sp>
      <p:sp>
        <p:nvSpPr>
          <p:cNvPr id="9336" name="OTLSHAPE_M_7b0996464ffd4cd3a3b383ab1ba22438_Date" hidden="1"/>
          <p:cNvSpPr txBox="1"/>
          <p:nvPr>
            <p:custDataLst>
              <p:tags r:id="rId25"/>
            </p:custDataLst>
          </p:nvPr>
        </p:nvSpPr>
        <p:spPr>
          <a:xfrm>
            <a:off x="9639815" y="2792221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D1282E"/>
                </a:solidFill>
                <a:latin typeface="Calibri" panose="020F0502020204030204" pitchFamily="34" charset="0"/>
              </a:rPr>
              <a:t>Dec 20</a:t>
            </a:r>
          </a:p>
        </p:txBody>
      </p:sp>
      <p:sp>
        <p:nvSpPr>
          <p:cNvPr id="9342" name="OTLSHAPE_T_7c518fb37f2142bb8e0445920d0403b5_ShapePercentage" hidden="1"/>
          <p:cNvSpPr/>
          <p:nvPr>
            <p:custDataLst>
              <p:tags r:id="rId26"/>
            </p:custDataLst>
          </p:nvPr>
        </p:nvSpPr>
        <p:spPr>
          <a:xfrm>
            <a:off x="4137271" y="34988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43" name="OTLSHAPE_T_7c518fb37f2142bb8e0445920d0403b5_Duration" hidden="1"/>
          <p:cNvSpPr txBox="1"/>
          <p:nvPr>
            <p:custDataLst>
              <p:tags r:id="rId27"/>
            </p:custDataLst>
          </p:nvPr>
        </p:nvSpPr>
        <p:spPr>
          <a:xfrm>
            <a:off x="0" y="349885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</a:p>
        </p:txBody>
      </p:sp>
      <p:sp>
        <p:nvSpPr>
          <p:cNvPr id="9344" name="OTLSHAPE_T_7c518fb37f2142bb8e0445920d0403b5_TextPercentage" hidden="1"/>
          <p:cNvSpPr txBox="1"/>
          <p:nvPr>
            <p:custDataLst>
              <p:tags r:id="rId28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45" name="OTLSHAPE_T_7c518fb37f2142bb8e0445920d0403b5_StartDate" hidden="1"/>
          <p:cNvSpPr txBox="1"/>
          <p:nvPr>
            <p:custDataLst>
              <p:tags r:id="rId29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46" name="OTLSHAPE_T_7c518fb37f2142bb8e0445920d0403b5_EndDate" hidden="1"/>
          <p:cNvSpPr txBox="1"/>
          <p:nvPr>
            <p:custDataLst>
              <p:tags r:id="rId30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49" name="OTLSHAPE_T_be3ae38f60b3402d8a13f1e91eec41f5_Shape"/>
          <p:cNvSpPr/>
          <p:nvPr>
            <p:custDataLst>
              <p:tags r:id="rId31"/>
            </p:custDataLst>
          </p:nvPr>
        </p:nvSpPr>
        <p:spPr>
          <a:xfrm>
            <a:off x="5539288" y="3451485"/>
            <a:ext cx="3002641" cy="216911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Study/Adjust from previous deployment</a:t>
            </a:r>
          </a:p>
        </p:txBody>
      </p:sp>
      <p:sp>
        <p:nvSpPr>
          <p:cNvPr id="9350" name="OTLSHAPE_T_be3ae38f60b3402d8a13f1e91eec41f5_ShapePercentage" hidden="1"/>
          <p:cNvSpPr/>
          <p:nvPr>
            <p:custDataLst>
              <p:tags r:id="rId32"/>
            </p:custDataLst>
          </p:nvPr>
        </p:nvSpPr>
        <p:spPr>
          <a:xfrm>
            <a:off x="4912801" y="37655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51" name="OTLSHAPE_T_be3ae38f60b3402d8a13f1e91eec41f5_Duration" hidden="1"/>
          <p:cNvSpPr txBox="1"/>
          <p:nvPr>
            <p:custDataLst>
              <p:tags r:id="rId33"/>
            </p:custDataLst>
          </p:nvPr>
        </p:nvSpPr>
        <p:spPr>
          <a:xfrm>
            <a:off x="0" y="37655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17 days</a:t>
            </a:r>
          </a:p>
        </p:txBody>
      </p:sp>
      <p:sp>
        <p:nvSpPr>
          <p:cNvPr id="9352" name="OTLSHAPE_T_be3ae38f60b3402d8a13f1e91eec41f5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53" name="OTLSHAPE_T_be3ae38f60b3402d8a13f1e91eec41f5_StartDate" hidden="1"/>
          <p:cNvSpPr txBox="1"/>
          <p:nvPr>
            <p:custDataLst>
              <p:tags r:id="rId35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54" name="OTLSHAPE_T_be3ae38f60b3402d8a13f1e91eec41f5_EndDate" hidden="1"/>
          <p:cNvSpPr txBox="1"/>
          <p:nvPr>
            <p:custDataLst>
              <p:tags r:id="rId36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58" name="OTLSHAPE_T_9aa183d65df24b0c8fecd0a002471583_ShapePercentage" hidden="1"/>
          <p:cNvSpPr/>
          <p:nvPr>
            <p:custDataLst>
              <p:tags r:id="rId37"/>
            </p:custDataLst>
          </p:nvPr>
        </p:nvSpPr>
        <p:spPr>
          <a:xfrm>
            <a:off x="4912801" y="40322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59" name="OTLSHAPE_T_9aa183d65df24b0c8fecd0a002471583_Duration" hidden="1"/>
          <p:cNvSpPr txBox="1"/>
          <p:nvPr>
            <p:custDataLst>
              <p:tags r:id="rId38"/>
            </p:custDataLst>
          </p:nvPr>
        </p:nvSpPr>
        <p:spPr>
          <a:xfrm>
            <a:off x="0" y="40322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24 days</a:t>
            </a:r>
          </a:p>
        </p:txBody>
      </p:sp>
      <p:sp>
        <p:nvSpPr>
          <p:cNvPr id="9360" name="OTLSHAPE_T_9aa183d65df24b0c8fecd0a002471583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1" name="OTLSHAPE_T_9aa183d65df24b0c8fecd0a002471583_StartDate" hidden="1"/>
          <p:cNvSpPr txBox="1"/>
          <p:nvPr>
            <p:custDataLst>
              <p:tags r:id="rId40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62" name="OTLSHAPE_T_9aa183d65df24b0c8fecd0a002471583_EndDate" hidden="1"/>
          <p:cNvSpPr txBox="1"/>
          <p:nvPr>
            <p:custDataLst>
              <p:tags r:id="rId41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66" name="OTLSHAPE_T_06a6a20021ea4acdac20b41f7b37b0dd_ShapePercentage" hidden="1"/>
          <p:cNvSpPr/>
          <p:nvPr>
            <p:custDataLst>
              <p:tags r:id="rId42"/>
            </p:custDataLst>
          </p:nvPr>
        </p:nvSpPr>
        <p:spPr>
          <a:xfrm>
            <a:off x="5799121" y="42989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67" name="OTLSHAPE_T_06a6a20021ea4acdac20b41f7b37b0dd_Duration" hidden="1"/>
          <p:cNvSpPr txBox="1"/>
          <p:nvPr>
            <p:custDataLst>
              <p:tags r:id="rId43"/>
            </p:custDataLst>
          </p:nvPr>
        </p:nvSpPr>
        <p:spPr>
          <a:xfrm>
            <a:off x="0" y="42989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16 days</a:t>
            </a:r>
          </a:p>
        </p:txBody>
      </p:sp>
      <p:sp>
        <p:nvSpPr>
          <p:cNvPr id="9368" name="OTLSHAPE_T_06a6a20021ea4acdac20b41f7b37b0dd_TextPercentage" hidden="1"/>
          <p:cNvSpPr txBox="1"/>
          <p:nvPr>
            <p:custDataLst>
              <p:tags r:id="rId44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9" name="OTLSHAPE_T_06a6a20021ea4acdac20b41f7b37b0dd_StartDate" hidden="1"/>
          <p:cNvSpPr txBox="1"/>
          <p:nvPr>
            <p:custDataLst>
              <p:tags r:id="rId45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70" name="OTLSHAPE_T_06a6a20021ea4acdac20b41f7b37b0dd_EndDate" hidden="1"/>
          <p:cNvSpPr txBox="1"/>
          <p:nvPr>
            <p:custDataLst>
              <p:tags r:id="rId46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74" name="OTLSHAPE_T_e6f5c918bdd649a1ac919cf22468a23b_ShapePercentage" hidden="1"/>
          <p:cNvSpPr/>
          <p:nvPr>
            <p:custDataLst>
              <p:tags r:id="rId47"/>
            </p:custDataLst>
          </p:nvPr>
        </p:nvSpPr>
        <p:spPr>
          <a:xfrm>
            <a:off x="6759301" y="45656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75" name="OTLSHAPE_T_e6f5c918bdd649a1ac919cf22468a23b_Duration" hidden="1"/>
          <p:cNvSpPr txBox="1"/>
          <p:nvPr>
            <p:custDataLst>
              <p:tags r:id="rId48"/>
            </p:custDataLst>
          </p:nvPr>
        </p:nvSpPr>
        <p:spPr>
          <a:xfrm>
            <a:off x="0" y="45656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9376" name="OTLSHAPE_T_e6f5c918bdd649a1ac919cf22468a23b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7" name="OTLSHAPE_T_e6f5c918bdd649a1ac919cf22468a23b_StartDate" hidden="1"/>
          <p:cNvSpPr txBox="1"/>
          <p:nvPr>
            <p:custDataLst>
              <p:tags r:id="rId50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78" name="OTLSHAPE_T_e6f5c918bdd649a1ac919cf22468a23b_EndDate" hidden="1"/>
          <p:cNvSpPr txBox="1"/>
          <p:nvPr>
            <p:custDataLst>
              <p:tags r:id="rId51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4690" y="301702"/>
            <a:ext cx="552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FY 20-21 ZSFG Hoshin Roadmap</a:t>
            </a:r>
          </a:p>
        </p:txBody>
      </p:sp>
      <p:pic>
        <p:nvPicPr>
          <p:cNvPr id="91" name="Picture 90" descr="J:\2016 ZSFGH Letterhead\ZSFGH - Short.jpg"/>
          <p:cNvPicPr/>
          <p:nvPr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 b="14994"/>
          <a:stretch/>
        </p:blipFill>
        <p:spPr bwMode="auto">
          <a:xfrm>
            <a:off x="109536" y="298748"/>
            <a:ext cx="2010005" cy="483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" name="OTLSHAPE_M_7b0996464ffd4cd3a3b383ab1ba22438_Shape"/>
          <p:cNvSpPr/>
          <p:nvPr>
            <p:custDataLst>
              <p:tags r:id="rId52"/>
            </p:custDataLst>
          </p:nvPr>
        </p:nvSpPr>
        <p:spPr>
          <a:xfrm>
            <a:off x="5418699" y="3085705"/>
            <a:ext cx="228600" cy="254000"/>
          </a:xfrm>
          <a:prstGeom prst="teardrop">
            <a:avLst/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TLSHAPE_M_52743de8bb6d4044896f473898fe9da7_Date"/>
          <p:cNvSpPr txBox="1"/>
          <p:nvPr>
            <p:custDataLst>
              <p:tags r:id="rId53"/>
            </p:custDataLst>
          </p:nvPr>
        </p:nvSpPr>
        <p:spPr>
          <a:xfrm>
            <a:off x="5720205" y="2988943"/>
            <a:ext cx="818397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 dirty="0">
                <a:solidFill>
                  <a:srgbClr val="7F7F7F"/>
                </a:solidFill>
                <a:latin typeface="Calibri" panose="020F0502020204030204" pitchFamily="34" charset="0"/>
              </a:rPr>
              <a:t>Expected Hoshin for FY 20/21 - POSTPONED</a:t>
            </a:r>
          </a:p>
        </p:txBody>
      </p:sp>
      <p:cxnSp>
        <p:nvCxnSpPr>
          <p:cNvPr id="189" name="OTLSHAPE_M_6a283b367375415b92b0e5fc4e16a0cc_Connector1"/>
          <p:cNvCxnSpPr/>
          <p:nvPr>
            <p:custDataLst>
              <p:tags r:id="rId54"/>
            </p:custDataLst>
          </p:nvPr>
        </p:nvCxnSpPr>
        <p:spPr>
          <a:xfrm>
            <a:off x="5647060" y="2681071"/>
            <a:ext cx="0" cy="4115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32" name="OTLSHAPE_TB_00000000000000000000000000000000_Separator8">
            <a:extLst>
              <a:ext uri="{FF2B5EF4-FFF2-40B4-BE49-F238E27FC236}">
                <a16:creationId xmlns:a16="http://schemas.microsoft.com/office/drawing/2014/main" id="{6AD229F8-6925-457C-9A88-EFE4183B1E62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4992011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OTLSHAPE_TB_00000000000000000000000000000000_Separator8">
            <a:extLst>
              <a:ext uri="{FF2B5EF4-FFF2-40B4-BE49-F238E27FC236}">
                <a16:creationId xmlns:a16="http://schemas.microsoft.com/office/drawing/2014/main" id="{0C32B559-81D1-4776-9CD4-A148DF6FB577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5449212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TLSHAPE_TB_00000000000000000000000000000000_TimescaleInterval9">
            <a:extLst>
              <a:ext uri="{FF2B5EF4-FFF2-40B4-BE49-F238E27FC236}">
                <a16:creationId xmlns:a16="http://schemas.microsoft.com/office/drawing/2014/main" id="{9FB4FED7-878C-44A0-88C2-EF52EC367A9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5082819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139" name="OTLSHAPE_TB_00000000000000000000000000000000_TimescaleInterval9">
            <a:extLst>
              <a:ext uri="{FF2B5EF4-FFF2-40B4-BE49-F238E27FC236}">
                <a16:creationId xmlns:a16="http://schemas.microsoft.com/office/drawing/2014/main" id="{DBC67011-86D8-4EC1-8BF6-E94D7032EFAB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5541587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140" name="OTLSHAPE_TB_00000000000000000000000000000000_TimescaleInterval9">
            <a:extLst>
              <a:ext uri="{FF2B5EF4-FFF2-40B4-BE49-F238E27FC236}">
                <a16:creationId xmlns:a16="http://schemas.microsoft.com/office/drawing/2014/main" id="{1133DDE0-3372-4594-AA06-800F4A565017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5966252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141" name="OTLSHAPE_TB_00000000000000000000000000000000_TimescaleInterval9">
            <a:extLst>
              <a:ext uri="{FF2B5EF4-FFF2-40B4-BE49-F238E27FC236}">
                <a16:creationId xmlns:a16="http://schemas.microsoft.com/office/drawing/2014/main" id="{72E8CEE5-28C0-4B8D-BF06-348552AC0AC1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6386125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142" name="OTLSHAPE_TB_00000000000000000000000000000000_TimescaleInterval9">
            <a:extLst>
              <a:ext uri="{FF2B5EF4-FFF2-40B4-BE49-F238E27FC236}">
                <a16:creationId xmlns:a16="http://schemas.microsoft.com/office/drawing/2014/main" id="{CC1D1632-E47B-4251-9449-58E8E2F9A7C8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7155450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145" name="OTLSHAPE_TB_00000000000000000000000000000000_TimescaleInterval9">
            <a:extLst>
              <a:ext uri="{FF2B5EF4-FFF2-40B4-BE49-F238E27FC236}">
                <a16:creationId xmlns:a16="http://schemas.microsoft.com/office/drawing/2014/main" id="{8A98F3E1-827E-4CC9-82EA-98FFAE7412FD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7962948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146" name="OTLSHAPE_TB_00000000000000000000000000000000_TimescaleInterval9">
            <a:extLst>
              <a:ext uri="{FF2B5EF4-FFF2-40B4-BE49-F238E27FC236}">
                <a16:creationId xmlns:a16="http://schemas.microsoft.com/office/drawing/2014/main" id="{F471230E-CCCF-41C9-A1D7-27FEBF7299C0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8821436" y="2455561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147" name="OTLSHAPE_TB_00000000000000000000000000000000_TimescaleInterval9">
            <a:extLst>
              <a:ext uri="{FF2B5EF4-FFF2-40B4-BE49-F238E27FC236}">
                <a16:creationId xmlns:a16="http://schemas.microsoft.com/office/drawing/2014/main" id="{5C639DA0-9621-42C5-B37A-C7B9C80F8841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9693906" y="245556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154" name="OTLSHAPE_TB_00000000000000000000000000000000_TimescaleInterval9">
            <a:extLst>
              <a:ext uri="{FF2B5EF4-FFF2-40B4-BE49-F238E27FC236}">
                <a16:creationId xmlns:a16="http://schemas.microsoft.com/office/drawing/2014/main" id="{1A3D62EE-0E81-4EA4-92ED-DE4BBAE3F095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0738920" y="245556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dirty="0">
                <a:solidFill>
                  <a:schemeClr val="lt2"/>
                </a:solidFill>
                <a:latin typeface="Calibri" panose="020F0502020204030204" pitchFamily="34" charset="0"/>
              </a:rPr>
              <a:t>Dec</a:t>
            </a:r>
          </a:p>
        </p:txBody>
      </p:sp>
      <p:cxnSp>
        <p:nvCxnSpPr>
          <p:cNvPr id="161" name="OTLSHAPE_TB_00000000000000000000000000000000_Separator1">
            <a:extLst>
              <a:ext uri="{FF2B5EF4-FFF2-40B4-BE49-F238E27FC236}">
                <a16:creationId xmlns:a16="http://schemas.microsoft.com/office/drawing/2014/main" id="{6AEAF057-4522-4641-A2DE-882782E7F9A4}"/>
              </a:ext>
            </a:extLst>
          </p:cNvPr>
          <p:cNvCxnSpPr/>
          <p:nvPr>
            <p:custDataLst>
              <p:tags r:id="rId66"/>
            </p:custDataLst>
          </p:nvPr>
        </p:nvCxnSpPr>
        <p:spPr>
          <a:xfrm>
            <a:off x="5883144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OTLSHAPE_TB_00000000000000000000000000000000_Separator2">
            <a:extLst>
              <a:ext uri="{FF2B5EF4-FFF2-40B4-BE49-F238E27FC236}">
                <a16:creationId xmlns:a16="http://schemas.microsoft.com/office/drawing/2014/main" id="{069DD311-8965-4BFC-BFD0-5C035A82C94B}"/>
              </a:ext>
            </a:extLst>
          </p:cNvPr>
          <p:cNvCxnSpPr/>
          <p:nvPr>
            <p:custDataLst>
              <p:tags r:id="rId67"/>
            </p:custDataLst>
          </p:nvPr>
        </p:nvCxnSpPr>
        <p:spPr>
          <a:xfrm>
            <a:off x="6302643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OTLSHAPE_TB_00000000000000000000000000000000_Separator3">
            <a:extLst>
              <a:ext uri="{FF2B5EF4-FFF2-40B4-BE49-F238E27FC236}">
                <a16:creationId xmlns:a16="http://schemas.microsoft.com/office/drawing/2014/main" id="{AE2182E5-BAA2-4C6E-B51C-9F557B553D42}"/>
              </a:ext>
            </a:extLst>
          </p:cNvPr>
          <p:cNvCxnSpPr/>
          <p:nvPr>
            <p:custDataLst>
              <p:tags r:id="rId68"/>
            </p:custDataLst>
          </p:nvPr>
        </p:nvCxnSpPr>
        <p:spPr>
          <a:xfrm>
            <a:off x="6719730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OTLSHAPE_TB_00000000000000000000000000000000_Separator5">
            <a:extLst>
              <a:ext uri="{FF2B5EF4-FFF2-40B4-BE49-F238E27FC236}">
                <a16:creationId xmlns:a16="http://schemas.microsoft.com/office/drawing/2014/main" id="{26AC741F-95C6-4078-A340-2A4B95463477}"/>
              </a:ext>
            </a:extLst>
          </p:cNvPr>
          <p:cNvCxnSpPr/>
          <p:nvPr>
            <p:custDataLst>
              <p:tags r:id="rId69"/>
            </p:custDataLst>
          </p:nvPr>
        </p:nvCxnSpPr>
        <p:spPr>
          <a:xfrm>
            <a:off x="7687488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TB_00000000000000000000000000000000_Separator7">
            <a:extLst>
              <a:ext uri="{FF2B5EF4-FFF2-40B4-BE49-F238E27FC236}">
                <a16:creationId xmlns:a16="http://schemas.microsoft.com/office/drawing/2014/main" id="{475D9CAD-2568-4D80-B7FD-AB73CAEA6921}"/>
              </a:ext>
            </a:extLst>
          </p:cNvPr>
          <p:cNvCxnSpPr/>
          <p:nvPr>
            <p:custDataLst>
              <p:tags r:id="rId70"/>
            </p:custDataLst>
          </p:nvPr>
        </p:nvCxnSpPr>
        <p:spPr>
          <a:xfrm>
            <a:off x="8541951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TB_00000000000000000000000000000000_Separator8">
            <a:extLst>
              <a:ext uri="{FF2B5EF4-FFF2-40B4-BE49-F238E27FC236}">
                <a16:creationId xmlns:a16="http://schemas.microsoft.com/office/drawing/2014/main" id="{46B09608-1079-40E9-9866-65FF0BF5514F}"/>
              </a:ext>
            </a:extLst>
          </p:cNvPr>
          <p:cNvCxnSpPr/>
          <p:nvPr>
            <p:custDataLst>
              <p:tags r:id="rId71"/>
            </p:custDataLst>
          </p:nvPr>
        </p:nvCxnSpPr>
        <p:spPr>
          <a:xfrm>
            <a:off x="10319718" y="2397833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OTLSHAPE_TB_00000000000000000000000000000000_Separator8">
            <a:extLst>
              <a:ext uri="{FF2B5EF4-FFF2-40B4-BE49-F238E27FC236}">
                <a16:creationId xmlns:a16="http://schemas.microsoft.com/office/drawing/2014/main" id="{7C4BE3E2-3A39-4C27-B29E-7EBF574D3AC1}"/>
              </a:ext>
            </a:extLst>
          </p:cNvPr>
          <p:cNvCxnSpPr/>
          <p:nvPr>
            <p:custDataLst>
              <p:tags r:id="rId72"/>
            </p:custDataLst>
          </p:nvPr>
        </p:nvCxnSpPr>
        <p:spPr>
          <a:xfrm>
            <a:off x="9325110" y="2409601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TLSHAPE_TB_00000000000000000000000000000000_LeftEndCaps">
            <a:extLst>
              <a:ext uri="{FF2B5EF4-FFF2-40B4-BE49-F238E27FC236}">
                <a16:creationId xmlns:a16="http://schemas.microsoft.com/office/drawing/2014/main" id="{9F4A4A04-3270-407D-A8F0-A8196E105577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3657120" y="1975458"/>
            <a:ext cx="442557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36" dirty="0">
                <a:solidFill>
                  <a:srgbClr val="C0504D"/>
                </a:solidFill>
                <a:latin typeface="Corbel" panose="020B0503020204020204" pitchFamily="34" charset="0"/>
              </a:rPr>
              <a:t>2020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AB30C36-2CC3-4382-B1A2-CF350E7FA259}"/>
              </a:ext>
            </a:extLst>
          </p:cNvPr>
          <p:cNvSpPr/>
          <p:nvPr/>
        </p:nvSpPr>
        <p:spPr>
          <a:xfrm rot="16200000">
            <a:off x="5237337" y="1283495"/>
            <a:ext cx="356778" cy="1766615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A39F-8FB5-423C-955A-EF1A7046ED40}"/>
              </a:ext>
            </a:extLst>
          </p:cNvPr>
          <p:cNvSpPr txBox="1"/>
          <p:nvPr/>
        </p:nvSpPr>
        <p:spPr>
          <a:xfrm>
            <a:off x="4498886" y="1472625"/>
            <a:ext cx="1833685" cy="476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COVID-19</a:t>
            </a:r>
          </a:p>
          <a:p>
            <a:pPr algn="ctr"/>
            <a:r>
              <a:rPr lang="en-US" sz="1100" dirty="0"/>
              <a:t>Hoshin Progress Interrupted</a:t>
            </a:r>
          </a:p>
        </p:txBody>
      </p:sp>
      <p:cxnSp>
        <p:nvCxnSpPr>
          <p:cNvPr id="200" name="OTLSHAPE_TB_00000000000000000000000000000000_Separator8">
            <a:extLst>
              <a:ext uri="{FF2B5EF4-FFF2-40B4-BE49-F238E27FC236}">
                <a16:creationId xmlns:a16="http://schemas.microsoft.com/office/drawing/2014/main" id="{921E1FFC-9794-49FE-8203-0FF0320813B3}"/>
              </a:ext>
            </a:extLst>
          </p:cNvPr>
          <p:cNvCxnSpPr/>
          <p:nvPr>
            <p:custDataLst>
              <p:tags r:id="rId74"/>
            </p:custDataLst>
          </p:nvPr>
        </p:nvCxnSpPr>
        <p:spPr>
          <a:xfrm>
            <a:off x="1672190" y="4582479"/>
            <a:ext cx="0" cy="3048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735E7D0-184D-46DA-AD2F-555565C4D617}"/>
              </a:ext>
            </a:extLst>
          </p:cNvPr>
          <p:cNvGrpSpPr/>
          <p:nvPr/>
        </p:nvGrpSpPr>
        <p:grpSpPr>
          <a:xfrm>
            <a:off x="6794507" y="1662969"/>
            <a:ext cx="247312" cy="894807"/>
            <a:chOff x="1700220" y="3726730"/>
            <a:chExt cx="247312" cy="894807"/>
          </a:xfrm>
        </p:grpSpPr>
        <p:cxnSp>
          <p:nvCxnSpPr>
            <p:cNvPr id="203" name="OTLSHAPE_M_6a283b367375415b92b0e5fc4e16a0cc_Connector1">
              <a:extLst>
                <a:ext uri="{FF2B5EF4-FFF2-40B4-BE49-F238E27FC236}">
                  <a16:creationId xmlns:a16="http://schemas.microsoft.com/office/drawing/2014/main" id="{E701B9DE-CDF3-4288-89AB-31FF6197E036}"/>
                </a:ext>
              </a:extLst>
            </p:cNvPr>
            <p:cNvCxnSpPr/>
            <p:nvPr>
              <p:custDataLst>
                <p:tags r:id="rId93"/>
              </p:custDataLst>
            </p:nvPr>
          </p:nvCxnSpPr>
          <p:spPr>
            <a:xfrm>
              <a:off x="1777892" y="3855391"/>
              <a:ext cx="0" cy="7043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07" name="OTLSHAPE_M_a58f29487c0343c08abcf41913e40cae_Shape">
              <a:extLst>
                <a:ext uri="{FF2B5EF4-FFF2-40B4-BE49-F238E27FC236}">
                  <a16:creationId xmlns:a16="http://schemas.microsoft.com/office/drawing/2014/main" id="{09461497-DF16-4CC5-952E-45DFE975610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 rot="16200000">
              <a:off x="1782432" y="3726730"/>
              <a:ext cx="165100" cy="165100"/>
            </a:xfrm>
            <a:prstGeom prst="flowChartMerge">
              <a:avLst/>
            </a:prstGeom>
            <a:ln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10" name="5-Point Star 64">
              <a:extLst>
                <a:ext uri="{FF2B5EF4-FFF2-40B4-BE49-F238E27FC236}">
                  <a16:creationId xmlns:a16="http://schemas.microsoft.com/office/drawing/2014/main" id="{5DC3B9A6-3480-4F21-B028-75AFF5EC1D0D}"/>
                </a:ext>
              </a:extLst>
            </p:cNvPr>
            <p:cNvSpPr/>
            <p:nvPr/>
          </p:nvSpPr>
          <p:spPr>
            <a:xfrm>
              <a:off x="1700220" y="4469523"/>
              <a:ext cx="159917" cy="152014"/>
            </a:xfrm>
            <a:prstGeom prst="star5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A1FEEE9-CA46-4675-8CFE-44D05E7B9687}"/>
              </a:ext>
            </a:extLst>
          </p:cNvPr>
          <p:cNvGrpSpPr/>
          <p:nvPr/>
        </p:nvGrpSpPr>
        <p:grpSpPr>
          <a:xfrm>
            <a:off x="7724473" y="1662969"/>
            <a:ext cx="247312" cy="894807"/>
            <a:chOff x="1700220" y="3726730"/>
            <a:chExt cx="247312" cy="894807"/>
          </a:xfrm>
        </p:grpSpPr>
        <p:cxnSp>
          <p:nvCxnSpPr>
            <p:cNvPr id="216" name="OTLSHAPE_M_6a283b367375415b92b0e5fc4e16a0cc_Connector1">
              <a:extLst>
                <a:ext uri="{FF2B5EF4-FFF2-40B4-BE49-F238E27FC236}">
                  <a16:creationId xmlns:a16="http://schemas.microsoft.com/office/drawing/2014/main" id="{1A5D45D4-7350-4A07-BDDB-739398634579}"/>
                </a:ext>
              </a:extLst>
            </p:cNvPr>
            <p:cNvCxnSpPr/>
            <p:nvPr>
              <p:custDataLst>
                <p:tags r:id="rId91"/>
              </p:custDataLst>
            </p:nvPr>
          </p:nvCxnSpPr>
          <p:spPr>
            <a:xfrm>
              <a:off x="1777892" y="3855391"/>
              <a:ext cx="0" cy="7043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17" name="OTLSHAPE_M_a58f29487c0343c08abcf41913e40cae_Shape">
              <a:extLst>
                <a:ext uri="{FF2B5EF4-FFF2-40B4-BE49-F238E27FC236}">
                  <a16:creationId xmlns:a16="http://schemas.microsoft.com/office/drawing/2014/main" id="{A4638B69-A284-4E96-99C5-453A7E529A5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 rot="16200000">
              <a:off x="1782432" y="3726730"/>
              <a:ext cx="165100" cy="165100"/>
            </a:xfrm>
            <a:prstGeom prst="flowChartMerge">
              <a:avLst/>
            </a:prstGeom>
            <a:ln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18" name="5-Point Star 64">
              <a:extLst>
                <a:ext uri="{FF2B5EF4-FFF2-40B4-BE49-F238E27FC236}">
                  <a16:creationId xmlns:a16="http://schemas.microsoft.com/office/drawing/2014/main" id="{EEC18DBA-9CB3-473A-9E23-C99F6F1697F9}"/>
                </a:ext>
              </a:extLst>
            </p:cNvPr>
            <p:cNvSpPr/>
            <p:nvPr/>
          </p:nvSpPr>
          <p:spPr>
            <a:xfrm>
              <a:off x="1700220" y="4469523"/>
              <a:ext cx="159917" cy="152014"/>
            </a:xfrm>
            <a:prstGeom prst="star5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E1E2886-8B9C-4C9E-8A8F-4FFB267523F7}"/>
              </a:ext>
            </a:extLst>
          </p:cNvPr>
          <p:cNvGrpSpPr/>
          <p:nvPr/>
        </p:nvGrpSpPr>
        <p:grpSpPr>
          <a:xfrm>
            <a:off x="8601385" y="1662969"/>
            <a:ext cx="242549" cy="894807"/>
            <a:chOff x="1700220" y="3726730"/>
            <a:chExt cx="242549" cy="894807"/>
          </a:xfrm>
        </p:grpSpPr>
        <p:cxnSp>
          <p:nvCxnSpPr>
            <p:cNvPr id="220" name="OTLSHAPE_M_6a283b367375415b92b0e5fc4e16a0cc_Connector1">
              <a:extLst>
                <a:ext uri="{FF2B5EF4-FFF2-40B4-BE49-F238E27FC236}">
                  <a16:creationId xmlns:a16="http://schemas.microsoft.com/office/drawing/2014/main" id="{2716DB4E-0D65-42A4-9BB4-DE4DC32ED73D}"/>
                </a:ext>
              </a:extLst>
            </p:cNvPr>
            <p:cNvCxnSpPr/>
            <p:nvPr>
              <p:custDataLst>
                <p:tags r:id="rId89"/>
              </p:custDataLst>
            </p:nvPr>
          </p:nvCxnSpPr>
          <p:spPr>
            <a:xfrm>
              <a:off x="1777892" y="3855391"/>
              <a:ext cx="0" cy="7043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21" name="OTLSHAPE_M_a58f29487c0343c08abcf41913e40cae_Shape">
              <a:extLst>
                <a:ext uri="{FF2B5EF4-FFF2-40B4-BE49-F238E27FC236}">
                  <a16:creationId xmlns:a16="http://schemas.microsoft.com/office/drawing/2014/main" id="{B2DBC637-25DF-4593-8012-6C7A6F31A98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 rot="16200000">
              <a:off x="1777669" y="3726730"/>
              <a:ext cx="165100" cy="165100"/>
            </a:xfrm>
            <a:prstGeom prst="flowChartMerge">
              <a:avLst/>
            </a:prstGeom>
            <a:ln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22" name="5-Point Star 64">
              <a:extLst>
                <a:ext uri="{FF2B5EF4-FFF2-40B4-BE49-F238E27FC236}">
                  <a16:creationId xmlns:a16="http://schemas.microsoft.com/office/drawing/2014/main" id="{90C98325-C85E-4633-9B0B-2BCCBE4FEBF6}"/>
                </a:ext>
              </a:extLst>
            </p:cNvPr>
            <p:cNvSpPr/>
            <p:nvPr/>
          </p:nvSpPr>
          <p:spPr>
            <a:xfrm>
              <a:off x="1700220" y="4469523"/>
              <a:ext cx="159917" cy="152014"/>
            </a:xfrm>
            <a:prstGeom prst="star5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7453C3F-5986-431F-9FBF-A1774CFCD994}"/>
              </a:ext>
            </a:extLst>
          </p:cNvPr>
          <p:cNvGrpSpPr/>
          <p:nvPr/>
        </p:nvGrpSpPr>
        <p:grpSpPr>
          <a:xfrm>
            <a:off x="9996732" y="1662969"/>
            <a:ext cx="242549" cy="894807"/>
            <a:chOff x="1700220" y="3726730"/>
            <a:chExt cx="242549" cy="894807"/>
          </a:xfrm>
        </p:grpSpPr>
        <p:cxnSp>
          <p:nvCxnSpPr>
            <p:cNvPr id="224" name="OTLSHAPE_M_6a283b367375415b92b0e5fc4e16a0cc_Connector1">
              <a:extLst>
                <a:ext uri="{FF2B5EF4-FFF2-40B4-BE49-F238E27FC236}">
                  <a16:creationId xmlns:a16="http://schemas.microsoft.com/office/drawing/2014/main" id="{615C7ED0-68DE-407D-A627-C5F16F19DBB5}"/>
                </a:ext>
              </a:extLst>
            </p:cNvPr>
            <p:cNvCxnSpPr/>
            <p:nvPr>
              <p:custDataLst>
                <p:tags r:id="rId87"/>
              </p:custDataLst>
            </p:nvPr>
          </p:nvCxnSpPr>
          <p:spPr>
            <a:xfrm>
              <a:off x="1777892" y="3855391"/>
              <a:ext cx="0" cy="7043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sp>
          <p:nvSpPr>
            <p:cNvPr id="225" name="OTLSHAPE_M_a58f29487c0343c08abcf41913e40cae_Shape">
              <a:extLst>
                <a:ext uri="{FF2B5EF4-FFF2-40B4-BE49-F238E27FC236}">
                  <a16:creationId xmlns:a16="http://schemas.microsoft.com/office/drawing/2014/main" id="{3014EF0B-9A64-4F4F-BE71-E02325AF8F1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 rot="16200000">
              <a:off x="1777669" y="3726730"/>
              <a:ext cx="165100" cy="165100"/>
            </a:xfrm>
            <a:prstGeom prst="flowChartMerge">
              <a:avLst/>
            </a:prstGeom>
            <a:ln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26" name="5-Point Star 64">
              <a:extLst>
                <a:ext uri="{FF2B5EF4-FFF2-40B4-BE49-F238E27FC236}">
                  <a16:creationId xmlns:a16="http://schemas.microsoft.com/office/drawing/2014/main" id="{CAC757CD-5504-4D7B-98F5-0B6D102A2EEA}"/>
                </a:ext>
              </a:extLst>
            </p:cNvPr>
            <p:cNvSpPr/>
            <p:nvPr/>
          </p:nvSpPr>
          <p:spPr>
            <a:xfrm>
              <a:off x="1700220" y="4469523"/>
              <a:ext cx="159917" cy="152014"/>
            </a:xfrm>
            <a:prstGeom prst="star5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OTLSHAPE_M_52743de8bb6d4044896f473898fe9da7_Date">
            <a:extLst>
              <a:ext uri="{FF2B5EF4-FFF2-40B4-BE49-F238E27FC236}">
                <a16:creationId xmlns:a16="http://schemas.microsoft.com/office/drawing/2014/main" id="{ED435BA8-D95C-4BAF-9B2D-8598A424E2F0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925236" y="1867633"/>
            <a:ext cx="762014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b="1" spc="-6" dirty="0">
                <a:solidFill>
                  <a:srgbClr val="3B5998"/>
                </a:solidFill>
                <a:latin typeface="Calibri" panose="020F0502020204030204" pitchFamily="34" charset="0"/>
              </a:rPr>
              <a:t>Hoshin Roadmap Approved</a:t>
            </a:r>
          </a:p>
        </p:txBody>
      </p:sp>
      <p:sp>
        <p:nvSpPr>
          <p:cNvPr id="228" name="OTLSHAPE_M_52743de8bb6d4044896f473898fe9da7_Date">
            <a:extLst>
              <a:ext uri="{FF2B5EF4-FFF2-40B4-BE49-F238E27FC236}">
                <a16:creationId xmlns:a16="http://schemas.microsoft.com/office/drawing/2014/main" id="{9289B176-0BB3-4521-A381-1A50B8E6A87E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7847002" y="1907951"/>
            <a:ext cx="818397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b="1" spc="-6" dirty="0">
                <a:solidFill>
                  <a:srgbClr val="3B5998"/>
                </a:solidFill>
                <a:latin typeface="Calibri" panose="020F0502020204030204" pitchFamily="34" charset="0"/>
              </a:rPr>
              <a:t>X-Matrix Outcome Targets Finalized</a:t>
            </a:r>
          </a:p>
        </p:txBody>
      </p:sp>
      <p:sp>
        <p:nvSpPr>
          <p:cNvPr id="229" name="OTLSHAPE_M_52743de8bb6d4044896f473898fe9da7_Date">
            <a:extLst>
              <a:ext uri="{FF2B5EF4-FFF2-40B4-BE49-F238E27FC236}">
                <a16:creationId xmlns:a16="http://schemas.microsoft.com/office/drawing/2014/main" id="{43D14F89-5748-4BD1-B1DF-F649B2F78EE2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8747353" y="1905646"/>
            <a:ext cx="818397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b="1" spc="-6" dirty="0">
                <a:solidFill>
                  <a:srgbClr val="3B5998"/>
                </a:solidFill>
                <a:latin typeface="Calibri" panose="020F0502020204030204" pitchFamily="34" charset="0"/>
              </a:rPr>
              <a:t>Key Performance Indicators Finalized</a:t>
            </a:r>
          </a:p>
        </p:txBody>
      </p:sp>
      <p:sp>
        <p:nvSpPr>
          <p:cNvPr id="230" name="OTLSHAPE_M_52743de8bb6d4044896f473898fe9da7_Date">
            <a:extLst>
              <a:ext uri="{FF2B5EF4-FFF2-40B4-BE49-F238E27FC236}">
                <a16:creationId xmlns:a16="http://schemas.microsoft.com/office/drawing/2014/main" id="{6208CF8B-1EEB-4C8D-92CD-582D666253A9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0156649" y="1873816"/>
            <a:ext cx="818397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b="1" spc="-6" dirty="0">
                <a:solidFill>
                  <a:srgbClr val="3B5998"/>
                </a:solidFill>
                <a:latin typeface="Calibri" panose="020F0502020204030204" pitchFamily="34" charset="0"/>
              </a:rPr>
              <a:t>Strategies Updated &amp; Deployed</a:t>
            </a:r>
          </a:p>
        </p:txBody>
      </p:sp>
      <p:sp>
        <p:nvSpPr>
          <p:cNvPr id="231" name="OTLSHAPE_T_be3ae38f60b3402d8a13f1e91eec41f5_Shape">
            <a:extLst>
              <a:ext uri="{FF2B5EF4-FFF2-40B4-BE49-F238E27FC236}">
                <a16:creationId xmlns:a16="http://schemas.microsoft.com/office/drawing/2014/main" id="{CC1F1FF5-68A3-406B-B3B7-67F08F70726F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7687252" y="3739995"/>
            <a:ext cx="3002641" cy="216911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Plan for next Hoshin cycle</a:t>
            </a:r>
          </a:p>
        </p:txBody>
      </p:sp>
      <p:sp>
        <p:nvSpPr>
          <p:cNvPr id="232" name="OTLSHAPE_T_be3ae38f60b3402d8a13f1e91eec41f5_Shape">
            <a:extLst>
              <a:ext uri="{FF2B5EF4-FFF2-40B4-BE49-F238E27FC236}">
                <a16:creationId xmlns:a16="http://schemas.microsoft.com/office/drawing/2014/main" id="{42A8382D-2C3A-480B-8433-1D74437C184E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9565749" y="4034079"/>
            <a:ext cx="2249262" cy="216911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Do (Deploy) updated strategies</a:t>
            </a:r>
          </a:p>
        </p:txBody>
      </p:sp>
      <p:sp>
        <p:nvSpPr>
          <p:cNvPr id="233" name="OTLSHAPE_M_7b0996464ffd4cd3a3b383ab1ba22438_Shape">
            <a:extLst>
              <a:ext uri="{FF2B5EF4-FFF2-40B4-BE49-F238E27FC236}">
                <a16:creationId xmlns:a16="http://schemas.microsoft.com/office/drawing/2014/main" id="{3E679610-7078-403C-BFDC-C3604036D495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2614333" y="3063609"/>
            <a:ext cx="228600" cy="254000"/>
          </a:xfrm>
          <a:prstGeom prst="teardrop">
            <a:avLst/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4" name="OTLSHAPE_M_6a283b367375415b92b0e5fc4e16a0cc_Connector1">
            <a:extLst>
              <a:ext uri="{FF2B5EF4-FFF2-40B4-BE49-F238E27FC236}">
                <a16:creationId xmlns:a16="http://schemas.microsoft.com/office/drawing/2014/main" id="{1D6556CC-747A-4A18-9EDA-4439EA6A12B4}"/>
              </a:ext>
            </a:extLst>
          </p:cNvPr>
          <p:cNvCxnSpPr/>
          <p:nvPr>
            <p:custDataLst>
              <p:tags r:id="rId82"/>
            </p:custDataLst>
          </p:nvPr>
        </p:nvCxnSpPr>
        <p:spPr>
          <a:xfrm>
            <a:off x="2842694" y="2658975"/>
            <a:ext cx="0" cy="4115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35" name="OTLSHAPE_M_52743de8bb6d4044896f473898fe9da7_Date">
            <a:extLst>
              <a:ext uri="{FF2B5EF4-FFF2-40B4-BE49-F238E27FC236}">
                <a16:creationId xmlns:a16="http://schemas.microsoft.com/office/drawing/2014/main" id="{C5D1BB6C-E5FA-424A-81FF-0620C841E737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2094663" y="2916876"/>
            <a:ext cx="818397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 dirty="0">
                <a:solidFill>
                  <a:srgbClr val="7F7F7F"/>
                </a:solidFill>
                <a:latin typeface="Calibri" panose="020F0502020204030204" pitchFamily="34" charset="0"/>
              </a:rPr>
              <a:t>FY 19/20 Strategies Deployed</a:t>
            </a:r>
          </a:p>
        </p:txBody>
      </p:sp>
      <p:sp>
        <p:nvSpPr>
          <p:cNvPr id="236" name="OTLSHAPE_M_7b0996464ffd4cd3a3b383ab1ba22438_Shape">
            <a:extLst>
              <a:ext uri="{FF2B5EF4-FFF2-40B4-BE49-F238E27FC236}">
                <a16:creationId xmlns:a16="http://schemas.microsoft.com/office/drawing/2014/main" id="{04F529FF-B7D8-4920-8407-CA33F52FFF0F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3019489" y="3498699"/>
            <a:ext cx="228600" cy="254000"/>
          </a:xfrm>
          <a:prstGeom prst="teardrop">
            <a:avLst/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7" name="OTLSHAPE_M_6a283b367375415b92b0e5fc4e16a0cc_Connector1">
            <a:extLst>
              <a:ext uri="{FF2B5EF4-FFF2-40B4-BE49-F238E27FC236}">
                <a16:creationId xmlns:a16="http://schemas.microsoft.com/office/drawing/2014/main" id="{085DA867-F066-4E38-B679-D454DF90974B}"/>
              </a:ext>
            </a:extLst>
          </p:cNvPr>
          <p:cNvCxnSpPr>
            <a:cxnSpLocks/>
            <a:endCxn id="236" idx="0"/>
          </p:cNvCxnSpPr>
          <p:nvPr>
            <p:custDataLst>
              <p:tags r:id="rId85"/>
            </p:custDataLst>
          </p:nvPr>
        </p:nvCxnSpPr>
        <p:spPr>
          <a:xfrm>
            <a:off x="3248089" y="2653560"/>
            <a:ext cx="0" cy="9721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38" name="OTLSHAPE_M_52743de8bb6d4044896f473898fe9da7_Date">
            <a:extLst>
              <a:ext uri="{FF2B5EF4-FFF2-40B4-BE49-F238E27FC236}">
                <a16:creationId xmlns:a16="http://schemas.microsoft.com/office/drawing/2014/main" id="{94AE3346-5A65-4DB5-94CD-0BFBEABEAB66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2367422" y="3435115"/>
            <a:ext cx="722422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 dirty="0">
                <a:solidFill>
                  <a:srgbClr val="7F7F7F"/>
                </a:solidFill>
                <a:latin typeface="Calibri" panose="020F0502020204030204" pitchFamily="34" charset="0"/>
              </a:rPr>
              <a:t>Weekly Reporting Of KPIs Begins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3AA77-FAA8-4091-93B6-B9E8CE874077}"/>
              </a:ext>
            </a:extLst>
          </p:cNvPr>
          <p:cNvSpPr txBox="1"/>
          <p:nvPr/>
        </p:nvSpPr>
        <p:spPr>
          <a:xfrm>
            <a:off x="242403" y="4470185"/>
            <a:ext cx="4116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of FY 19/20: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Varying levels of deployment achieved throughout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KPIs were established parallel to deployment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Created gaps in measuring and alignment to Strategic A3s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COVID interrupted our reporting process and prevented us from having a Hoshin event in May 2020 to reflect and adjust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6B715E2-1200-4F9B-BCC0-E123882A1F18}"/>
              </a:ext>
            </a:extLst>
          </p:cNvPr>
          <p:cNvSpPr txBox="1"/>
          <p:nvPr/>
        </p:nvSpPr>
        <p:spPr>
          <a:xfrm>
            <a:off x="7021341" y="4470187"/>
            <a:ext cx="39824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Adjustments for FY 20/21: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“Flow” of Hoshin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Adjusting strategies &amp; metrics through weekly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Deployment will happen continuous over time through end of calendar year 2020 as the True North Scorecard is finalized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3F90E0-959C-4A6C-BBCC-6468FC63E962}"/>
              </a:ext>
            </a:extLst>
          </p:cNvPr>
          <p:cNvCxnSpPr/>
          <p:nvPr/>
        </p:nvCxnSpPr>
        <p:spPr>
          <a:xfrm>
            <a:off x="282508" y="4443663"/>
            <a:ext cx="11805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894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VmVyc2lvbiI6eyIkaWQiOiIyIiwiVmVyc2lvbiI6IjMuMS4z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yNTUsIlIiOjI1NSwiRyI6MjU1LCJCIjoyNTV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pZCI6IjI4IiwiQSI6MjU1LCJSIjoyNTUsIkciOjI1NSwiQiI6MjU1fX0sIklzVmlzaWJsZSI6dHJ1ZSwiV2lkdGgiOjAuMCwiSGVpZ2h0IjowLjAsIkJvcmRlclN0eWxlIjpudWxsLCJQYXJlbnRTdHlsZSI6bnVsbH0sIlRvZGF5VGV4dFN0eWxlIjp7IiRpZCI6IjI5IiwiRm9udFNldHRpbmdzIjp7IiRpZCI6IjMwIiwiRm9udFNpemUiOjgsIkZvbnROYW1lIjoiQ2FsaWJyaSIsIklzQm9sZCI6ZmFsc2UsIklzSXRhbGljIjpmYWxzZSwiSXNVbmRlcmxpbmVkIjpmYWxzZSwiUGFyZW50U3R5bGUiOm51bGx9LCJBdXRvU2l6ZSI6MCwiRm9yZWdyb3VuZCI6eyIkaWQiOiIzMSIsIkNvbG9yIjp7IiRpZCI6IjM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zIiwiVG9wIjowLCJMZWZ0IjowLCJSaWdodCI6MCwiQm90dG9tIjowfSwiUGFkZGluZyI6eyIkaWQiOiIzNCIsIlRvcCI6MCwiTGVmdCI6MCwiUmlnaHQiOjAsIkJvdHRvbSI6MH0sIkJhY2tncm91bmQiOnsiJGlkIjoiMzUiLCJDb2xvciI6eyIkaWQiOiIzNiIsIkEiOjg5LCJSIjowLCJHIjowLCJCIjowfX0sIklzVmlzaWJsZSI6ZmFsc2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yLCJGb250TmFtZSI6IkNhbGlicmkiLCJJc0JvbGQiOmZhbHNlLCJJc0l0YWxpYyI6ZmFsc2UsIklzVW5kZXJsaW5lZCI6ZmFsc2UsIlBhcmVudFN0eWxlIjpudWxsfSwiQXV0b1NpemUiOjAsIkZvcmVncm91bmQiOnsiJGlkIjoiNDQiLCJDb2xvciI6eyIkaWQiOiI0NSIsIkEiOjI1NSwiUiI6MjMxLCJHIjoyMzAsIkIiOjIzMH19LCJNYXhXaWR0aCI6MjAwLjAsIk1heEhlaWdodCI6IkluZmluaXR5IiwiU21hcnRGb3JlZ3JvdW5kSXNBY3RpdmUiOmZhbHNlLCJIb3Jpem9udGFsQWxpZ25tZW50IjowLCJWZXJ0aWNhbEFsaWdubWVudCI6MSwiU21hcnRGb3JlZ3JvdW5kIjpudWxsLCJCYWNrZ3JvdW5kRmlsbFR5cGUiOjAsIk1hcmdpbiI6eyIkaWQiOiI0NiIsIlRvcCI6MCwiTGVmdCI6NSwiUmlnaHQiOjAsIkJvdHRvbSI6MH0sIlBhZGRpbmciOnsiJGlkIjoiNDciLCJUb3AiOjAsIkxlZnQiOjAsIlJpZ2h0IjowLCJCb3R0b20iOjB9LCJCYWNrZ3JvdW5kIjp7IiRpZCI6IjQ4IiwiQ29sb3IiOnsiJHJlZiI6IjM2In19LCJJc1Zpc2libGUiOnRydWUsIldpZHRoIjowLjAsIkhlaWdodCI6MC4wLCJCb3JkZXJTdHlsZSI6bnVsbCwiUGFyZW50U3R5bGUiOm51bGx9LCJFbGFwc2VkVGltZUJhY2tncm91bmQiOnsiJGlkIjoiNDkiLCJDb2xvciI6eyIkaWQiOiI1MCIsIkEiOjc3LCJSIjowLCJHIjowLCJCIjowfX0sIkFwcGVuZFllYXJPblllYXJDaGFuZ2UiOnRydWUsIkVsYXBzZWRUaW1lRm9ybWF0IjoxLCJUb2RheU1hcmtlclBvc2l0aW9uIjowLCJRdWlja1Bvc2l0aW9uIjozLCJBYnNvbHV0ZVBvc2l0aW9uIjoyMjkuNSwiTWFyZ2luIjp7IiRpZCI6IjUxIiwiVG9wIjowLCJMZWZ0IjoxMCwiUmlnaHQiOjEwLCJCb3R0b20iOjB9LCJQYWRkaW5nIjp7IiRpZCI6IjUyIiwiVG9wIjowLCJMZWZ0IjowLCJSaWdodCI6MCwiQm90dG9tIjowfSwiQmFja2dyb3VuZCI6eyIkaWQiOiI1MyIsIkNvbG9yIjp7IiRpZCI6IjU0IiwiQSI6MjU1LCJSIjo2OCwiRyI6ODQsIkIiOjEwNn19LCJJc1Zpc2libGUiOnRydWUsIldpZHRoIjowLjAsIkhlaWdodCI6MC4wLCJCb3JkZXJTdHlsZSI6bnVsbCwiUGFyZW50U3R5bGUiOm51bGx9LCJEZWZhdWx0TWlsZXN0b25lU3R5bGUiOnsiJGlkIjoiNTUiLCJTaGFwZSI6MCwiQ29ubmVjdG9yTWFyZ2luIjp7IiRpZCI6IjU2IiwiVG9wIjowLCJMZWZ0IjoyLCJSaWdodCI6MiwiQm90dG9tIjowfSwiQ29ubmVjdG9yU3R5bGUiOnsiJGlkIjoiNTciLCJMaW5lQ29sb3IiOnsiJGlkIjoiNTgiLCIkdHlwZSI6Ik5MUkUuQ29tbW9uLkRvbS5Tb2xpZENvbG9yQnJ1c2gsIE5MUkUuQ29tbW9uIiwiQ29sb3IiOnsiJGlkIjoiNTkiLCJBIjoyNTUsIlIiOjc5LCJHIjoxMjksIkIiOjE4OX19LCJMaW5lV2VpZ2h0IjoxLjAsIkxpbmVUeXBlIjowLCJQYXJlbnRTdHlsZSI6bnVsbH0sIklzQmVsb3dUaW1lYmFuZCI6ZmFsc2UsIkhpZGVEYXRlIjpmYWxzZSwiU2hhcGVTaXplIjoxLCJTcGFjaW5nIjoyLjAsIlBhZGRpbmciOnsiJGlkIjoiNjAiLCJUb3AiOjcsIkxlZnQiOjMsIlJpZ2h0IjowLCJCb3R0b20iOjJ9LCJTaGFwZVN0eWxlIjp7IiRpZCI6IjYxIiwiTWFyZ2luIjp7IiRpZCI6IjYyIiwiVG9wIjowLCJMZWZ0IjowLCJSaWdodCI6MCwiQm90dG9tIjowfSwiUGFkZGluZyI6eyIkaWQiOiI2MyIsIlRvcCI6MCwiTGVmdCI6MCwiUmlnaHQiOjAsIkJvdHRvbSI6MH0sIkJhY2tncm91bmQiOnsiJGlkIjoiNjQiLCJDb2xvciI6eyIkaWQiOiI2NSIsIkEiOjI1NSwiUiI6MCwiRyI6MTE0LCJCIjoxODh9fSwiSXNWaXNpYmxlIjp0cnVlLCJXaWR0aCI6MTguMCwiSGVpZ2h0IjoyMC4wLCJCb3JkZXJTdHlsZSI6eyIkaWQiOiI2NiIsIkxpbmVDb2xvciI6eyIkaWQiOiI2NyIsIiR0eXBlIjoiTkxSRS5Db21tb24uRG9tLlNvbGlkQ29sb3JCcnVzaCwgTkxSRS5Db21tb24iLCJDb2xvciI6eyIkaWQiOiI2OCIsIkEiOjI1NSwiUiI6MjU1LCJHIjowLCJCIjowfX0sIkxpbmVXZWlnaHQiOjAuMCwiTGluZVR5cGUiOjAsIlBhcmVudFN0eWxlIjpudWxsfSwiUGFyZW50U3R5bGUiOm51bGx9LCJUaXRsZVN0eWxlIjp7IiRpZCI6IjY5IiwiRm9udFNldHRpbmdzIjp7IiRpZCI6IjcwIiwiRm9udFNpemUiOjE0LCJGb250TmFtZSI6IkNvcmJlbCIsIklzQm9sZCI6ZmFsc2UsIklzSXRhbGljIjpmYWxzZSwiSXNVbmRlcmxpbmVkIjpmYWxzZSwiUGFyZW50U3R5bGUiOm51bGx9LCJBdXRvU2l6ZSI6MCwiRm9yZWdyb3VuZCI6eyIkaWQiOiI3MSIsIkNvbG9yIjp7IiRpZCI6Ijcy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czIiwiVG9wIjowLCJMZWZ0IjowLCJSaWdodCI6MCwiQm90dG9tIjowfSwiUGFkZGluZyI6eyIkaWQiOiI3NCIsIlRvcCI6MCwiTGVmdCI6MCwiUmlnaHQiOjAsIkJvdHRvbSI6MH0sIkJhY2tncm91bmQiOnsiJGlkIjoiNzUiLCJDb2xvciI6eyIkcmVmIjoiMzYifX0sIklzVmlzaWJsZSI6dHJ1ZSwiV2lkdGgiOjAuMCwiSGVpZ2h0IjowLjAsIkJvcmRlclN0eWxlIjpudWxsLCJQYXJlbnRTdHlsZSI6bnVsbH0sIkRhdGVTdHlsZSI6eyIkaWQiOiI3NiIsIkZvbnRTZXR0aW5ncyI6eyIkaWQiOiI3NyIsIkZvbnRTaXplIjoxMSwiRm9udE5hbWUiOiJDb3JiZWwiLCJJc0JvbGQiOmZhbHNlLCJJc0l0YWxpYyI6ZmFsc2UsIklzVW5kZXJsaW5lZCI6ZmFsc2UsIlBhcmVudFN0eWxlIjpudWxsfSwiQXV0b1NpemUiOjAsIkZvcmVncm91bmQiOnsiJGlkIjoiNzgiLCJDb2xvciI6eyIkaWQiOiI3OSIsIkEiOjI1NSwiUiI6MjA5LCJHIjo0MCwiQiI6NDZ9fSwiTWF4V2lkdGgiOjIwMC4wLCJNYXhIZWlnaHQiOiJJbmZpbml0eSIsIlNtYXJ0Rm9yZWdyb3VuZElzQWN0aXZlIjpmYWxzZSwiSG9yaXpvbnRhbEFsaWdubWVudCI6MCwiVmVydGljYWxBbGlnbm1lbnQiOjAsIlNtYXJ0Rm9yZWdyb3VuZCI6bnVsbCwiQmFja2dyb3VuZEZpbGxUeXBlIjowLCJNYXJnaW4iOnsiJGlkIjoiODAiLCJUb3AiOjAsIkxlZnQiOjAsIlJpZ2h0IjowLCJCb3R0b20iOjB9LCJQYWRkaW5nIjp7IiRpZCI6IjgxIiwiVG9wIjowLCJMZWZ0IjowLCJSaWdodCI6MCwiQm90dG9tIjowfSwiQmFja2dyb3VuZCI6eyIkaWQiOiI4MiIsIkNvbG9yIjp7IiRyZWYiOiIzNiJ9fSwiSXNWaXNpYmxlIjp0cnVlLCJXaWR0aCI6MC4wLCJIZWlnaHQiOjAuMCwiQm9yZGVyU3R5bGUiOm51bGwsIlBhcmVudFN0eWxlIjpudWxsfSwiRGF0ZUZvcm1hdCI6eyIkaWQiOiI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QiLCJTaGFwZSI6MiwiU2hhcGVUaGlja25lc3MiOjEsIkR1cmF0aW9uRm9ybWF0IjowLCJJbmNsdWRlTm9uV29ya2luZ0RheXNJbkR1cmF0aW9uIjpmYWxzZSwiUGVyY2VudGFnZUNvbXBsZXRlU3R5bGUiOnsiJGlkIjoiODUiLCJGb250U2V0dGluZ3MiOnsiJGlkIjoiODYiLCJGb250U2l6ZSI6MTAsIkZvbnROYW1lIjoiQ2FsaWJyaSIsIklzQm9sZCI6ZmFsc2UsIklzSXRhbGljIjpmYWxzZSwiSXNVbmRlcmxpbmVkIjpmYWxzZSwiUGFyZW50U3R5bGUiOm51bGx9LCJBdXRvU2l6ZSI6MCwiRm9yZWdyb3VuZCI6eyIkaWQiOiI4NyIsIkNvbG9yIjp7IiRpZCI6Ijg4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4OSIsIlRvcCI6MCwiTGVmdCI6MCwiUmlnaHQiOjAsIkJvdHRvbSI6MH0sIlBhZGRpbmciOnsiJGlkIjoiOTAiLCJUb3AiOjAsIkxlZnQiOjAsIlJpZ2h0IjowLCJCb3R0b20iOjB9LCJCYWNrZ3JvdW5kIjp7IiRpZCI6IjkxIiwiQ29sb3IiOnsiJHJlZiI6IjM2In19LCJJc1Zpc2libGUiOnRydWUsIldpZHRoIjowLjAsIkhlaWdodCI6MC4wLCJCb3JkZXJTdHlsZSI6bnVsbCwiUGFyZW50U3R5bGUiOm51bGx9LCJEdXJhdGlvblN0eWxlIjp7IiRpZCI6IjkyIiwiRm9udFNldHRpbmdzIjp7IiRpZCI6IjkzIiwiRm9udFNpemUiOjEyLCJGb250TmFtZSI6IkNhbGlicmkiLCJJc0JvbGQiOmZhbHNlLCJJc0l0YWxpYyI6ZmFsc2UsIklzVW5kZXJsaW5lZCI6ZmFsc2UsIlBhcmVudFN0eWxlIjpudWxsfSwiQXV0b1NpemUiOjAsIkZvcmVncm91bmQiOnsiJGlkIjoiOTQiLCJDb2xvciI6eyIkaWQiOiI5NSIsIkEiOjI1NSwiUiI6MjU1LCJHIjoyNTUsIkIiOjI1NX19LCJNYXhXaWR0aCI6MjAwLjAsIk1heEhlaWdodCI6IkluZmluaXR5IiwiU21hcnRGb3JlZ3JvdW5kSXNBY3RpdmUiOmZhbHNlLCJIb3Jpem9udGFsQWxpZ25tZW50IjowLCJWZXJ0aWNhbEFsaWdubWVudCI6MCwiU21hcnRGb3JlZ3JvdW5kIjpudWxsLCJCYWNrZ3JvdW5kRmlsbFR5cGUiOjAsIk1hcmdpbiI6eyIkaWQiOiI5NiIsIlRvcCI6MCwiTGVmdCI6MCwiUmlnaHQiOjAsIkJvdHRvbSI6MH0sIlBhZGRpbmciOnsiJGlkIjoiOTciLCJUb3AiOjAsIkxlZnQiOjAsIlJpZ2h0IjowLCJCb3R0b20iOjB9LCJCYWNrZ3JvdW5kIjp7IiRpZCI6Ijk4IiwiQ29sb3IiOnsiJHJlZiI6IjM2In19LCJJc1Zpc2libGUiOnRydWUsIldpZHRoIjowLjAsIkhlaWdodCI6MC4wLCJCb3JkZXJTdHlsZSI6bnVsbCwiUGFyZW50U3R5bGUiOm51bGx9LCJIb3Jpem9udGFsQ29ubmVjdG9yU3R5bGUiOnsiJGlkIjoiOTkiLCJMaW5lQ29sb3IiOnsiJGlkIjoiMTAwIiwiJHR5cGUiOiJOTFJFLkNvbW1vbi5Eb20uU29saWRDb2xvckJydXNoLCBOTFJFLkNvbW1vbiIsIkNvbG9yIjp7IiRpZCI6IjEwMSIsIkEiOjI1NSwiUiI6MjMxLCJHIjoyMzAsIkIiOjIzMH19LCJMaW5lV2VpZ2h0IjowLjAsIkxpbmVUeXBlIjowLCJQYXJlbnRTdHlsZSI6bnVsbH0sIlZlcnRpY2FsQ29ubmVjdG9yU3R5bGUiOnsiJGlkIjoiMTAyIiwiTGluZUNvbG9yIjp7IiRpZCI6IjEwMyIsIiR0eXBlIjoiTkxSRS5Db21tb24uRG9tLlNvbGlkQ29sb3JCcnVzaCwgTkxSRS5Db21tb24iLCJDb2xvciI6eyIkaWQiOiIxMDQiLCJBIjoyNTUsIlIiOjIzMSwiRyI6MjMwLCJCIjoyMzB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TAsIklzQmVsb3dUaW1lYmFuZCI6dHJ1ZSwiUGVyY2VudGFnZUNvbXBsZXRlU2hhcGVPcGFjaXR5IjozNSwiU2hhcGVTdHlsZSI6eyIkaWQiOiIxMDUiLCJNYXJnaW4iOnsiJGlkIjoiMTA2IiwiVG9wIjowLCJMZWZ0Ijo0LCJSaWdodCI6NCwiQm90dG9tIjowfSwiUGFkZGluZyI6eyIkaWQiOiIxMDciLCJUb3AiOjAsIkxlZnQiOjAsIlJpZ2h0IjowLCJCb3R0b20iOjB9LCJCYWNrZ3JvdW5kIjp7IiRpZCI6IjEwOCIsIkNvbG9yIjp7IiRpZCI6IjEwOSIsIkEiOjI1NSwiUiI6MCwiRyI6MTE0LCJCIjoxODh9fSwiSXNWaXNpYmxlIjp0cnVlLCJXaWR0aCI6MC4wLCJIZWlnaHQiOjE2LjAsIkJvcmRlclN0eWxlIjp7IiRpZCI6IjExMCIsIkxpbmVDb2xvciI6eyIkaWQiOiIxMTEiLCIkdHlwZSI6Ik5MUkUuQ29tbW9uLkRvbS5Tb2xpZENvbG9yQnJ1c2gsIE5MUkUuQ29tbW9uIiwiQ29sb3IiOnsiJGlkIjoiMTEyIiwiQSI6MjU1LCJSIjoyNTUsIkciOjAsIkIiOjB9fSwiTGluZVdlaWdodCI6MC4wLCJMaW5lVHlwZSI6MCwiUGFyZW50U3R5bGUiOm51bGx9LCJQYXJlbnRTdHlsZSI6bnVsbH0sIlRpdGxlU3R5bGUiOnsiJGlkIjoiMTEzIiwiRm9udFNldHRpbmdzIjp7IiRpZCI6IjExNCIsIkZvbnRTaXplIjoxNCwiRm9udE5hbWUiOiJDb3JiZWwiLCJJc0JvbGQiOmZhbHNlLCJJc0l0YWxpYyI6ZmFsc2UsIklzVW5kZXJsaW5lZCI6ZmFsc2UsIlBhcmVudFN0eWxlIjpudWxsfSwiQXV0b1NpemUiOjAsIkZvcmVncm91bmQiOnsiJGlkIjoiMTE1IiwiQ29sb3IiOnsiJGlkIjoiMTE2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xNyIsIlRvcCI6MCwiTGVmdCI6MCwiUmlnaHQiOjAsIkJvdHRvbSI6MH0sIlBhZGRpbmciOnsiJGlkIjoiMTE4IiwiVG9wIjowLCJMZWZ0IjowLCJSaWdodCI6MCwiQm90dG9tIjowfSwiQmFja2dyb3VuZCI6eyIkaWQiOiIxMTkiLCJDb2xvciI6eyIkcmVmIjoiMzYifX0sIklzVmlzaWJsZSI6dHJ1ZSwiV2lkdGgiOjAuMCwiSGVpZ2h0IjowLjAsIkJvcmRlclN0eWxlIjpudWxsLCJQYXJlbnRTdHlsZSI6bnVsbH0sIkRhdGVTdHlsZSI6eyIkaWQiOiIxMjAiLCJGb250U2V0dGluZ3MiOnsiJGlkIjoiMTIxIiwiRm9udFNpemUiOjEyLCJGb250TmFtZSI6IkNhbGlicmkiLCJJc0JvbGQiOmZhbHNlLCJJc0l0YWxpYyI6ZmFsc2UsIklzVW5kZXJsaW5lZCI6ZmFsc2UsIlBhcmVudFN0eWxlIjpudWxsfSwiQXV0b1NpemUiOjAsIkZvcmVncm91bmQiOnsiJGlkIjoiMTIyIiwiQ29sb3IiOnsiJGlkIjoiMTIzIiwiQSI6MjU1LCJSIjoyNTUsIkciOjI1NSwiQiI6MjU1fX0sIk1heFdpZHRoIjoyMDAuMCwiTWF4SGVpZ2h0IjoiSW5maW5pdHkiLCJTbWFydEZvcmVncm91bmRJc0FjdGl2ZSI6ZmFsc2UsIkhvcml6b250YWxBbGlnbm1lbnQiOjAsIlZlcnRpY2FsQWxpZ25tZW50IjowLCJTbWFydEZvcmVncm91bmQiOm51bGwsIkJhY2tncm91bmRGaWxsVHlwZSI6MCwiTWFyZ2luIjp7IiRpZCI6IjEyNCIsIlRvcCI6MCwiTGVmdCI6MCwiUmlnaHQiOjAsIkJvdHRvbSI6MH0sIlBhZGRpbmciOnsiJGlkIjoiMTI1IiwiVG9wIjowLCJMZWZ0IjowLCJSaWdodCI6MCwiQm90dG9tIjowfSwiQmFja2dyb3VuZCI6eyIkaWQiOiIxMjYiLCJDb2xvciI6eyIkcmVmIjoiMzYifX0sIklzVmlzaWJsZSI6dHJ1ZSwiV2lkdGgiOjAuMCwiSGVpZ2h0IjowLjAsIkJvcmRlclN0eWxlIjpudWxsLCJQYXJlbnRTdHlsZSI6bnVsbH0sIkRhdGVGb3JtYXQiOnsiJGlkIjoiMT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OSIsIlN0YXJ0RGF0ZSI6IjIwMTctMDUtMTBUMjM6NTk6NTkuOTk5WiIsIkVuZERhdGUiOiIyMDIwLTAxLTMwVDIzOjU5OjAwIiwiRm9ybWF0IjoiTU1NIiwiVHlwZSI6MiwiQXV0b0RhdGVSYW5nZSI6dHJ1ZSwiV29ya2luZ0RheXMiOjMxLCJUb2RheU1hcmtlclRleHQiOiJUb2RheSIsIkF1dG9TY2FsZVR5cGUiOnRydWV9LCJNaWxlc3RvbmVzIjpbeyIkaWQiOiIxMzAiLCJEYXRlIjoiMjAxOS0wNS0xMFQyMzo1OTowMFoiLCJTdHlsZSI6eyIkaWQiOiIxMzEiLCJTaGFwZSI6MiwiQ29ubmVjdG9yTWFyZ2luIjp7IiRyZWYiOiI1NiJ9LCJDb25uZWN0b3JTdHlsZSI6eyIkaWQiOiIxMzIiLCJMaW5lQ29sb3IiOnsiJGlkIjoiMTMzIiwiJHR5cGUiOiJOTFJFLkNvbW1vbi5Eb20uU29saWRDb2xvckJydXNoLCBOTFJFLkNvbW1vbiIsIkNvbG9yIjp7IiRpZCI6IjEzNCIsIkEiOjI1NSwiUiI6MCwiRyI6MTE0LCJCIjoxODh9fSwiTGluZVdlaWdodCI6MS4wLCJMaW5lVHlwZSI6MCwiUGFyZW50U3R5bGUiOnsiJHJlZiI6IjU3In19LCJJc0JlbG93VGltZWJhbmQiOmZhbHNlLCJIaWRlRGF0ZSI6ZmFsc2UsIlNoYXBlU2l6ZSI6MSwiU3BhY2luZyI6MC4wLCJQYWRkaW5nIjp7IiRpZCI6IjEzNSIsIlRvcCI6MCwiTGVmdCI6MCwiUmlnaHQiOjAsIkJvdHRvbSI6MH0sIlNoYXBlU3R5bGUiOnsiJGlkIjoiMTM2IiwiTWFyZ2luIjp7IiRyZWYiOiI2MiJ9LCJQYWRkaW5nIjp7IiRyZWYiOiI2MyJ9LCJCYWNrZ3JvdW5kIjp7IiRpZCI6IjEzNyIsIkNvbG9yIjp7IiRpZCI6IjEzOCIsIkEiOjI1NSwiUiI6OCwiRyI6MTI3LCJCIjoxOTV9fSwiSXNWaXNpYmxlIjp0cnVlLCJXaWR0aCI6MTMuMCwiSGVpZ2h0IjoxMy4wLCJCb3JkZXJTdHlsZSI6eyIkaWQiOiIxMzkiLCJMaW5lQ29sb3IiOnsiJHJlZiI6IjY3In0sIkxpbmVXZWlnaHQiOjAuMCwiTGluZVR5cGUiOjAsIlBhcmVudFN0eWxlIjp7IiRyZWYiOiI2NiJ9fSwiUGFyZW50U3R5bGUiOnsiJHJlZiI6IjYxIn19LCJUaXRsZVN0eWxlIjp7IiRpZCI6IjE0MCIsIkZvbnRTZXR0aW5ncyI6eyIkaWQiOiIxNDEiLCJGb250U2l6ZSI6MTAsIkZvbnROYW1lIjoiQ2FsaWJyaSIsIklzQm9sZCI6dHJ1ZSwiSXNJdGFsaWMiOmZhbHNlLCJJc1VuZGVybGluZWQiOmZhbHNlLCJQYXJlbnRTdHlsZSI6eyIkcmVmIjoiNzAifX0sIkF1dG9TaXplIjowLCJGb3JlZ3JvdW5kIjp7IiRpZCI6IjE0MiIsIkNvbG9yIjp7IiRpZCI6IjE0MyIsIkEiOjI1NSwiUiI6NTksIkciOjg5LCJCIjoxNTJ9fSwiTWF4V2lkdGgiOjUxLjYyNTAzODE0Njk3MjY1NiwiTWF4SGVpZ2h0IjoiSW5maW5pdHkiLCJTbWFydEZvcmVncm91bmRJc0FjdGl2ZSI6ZmFsc2UsIkhvcml6b250YWxBbGlnbm1lbnQiOjAsIlZlcnRpY2FsQWxpZ25tZW50IjowLCJTbWFydEZvcmVncm91bmQiOm51bGwsIkJhY2tncm91bmRGaWxsVHlwZSI6MCwiTWFyZ2luIjp7IiRyZWYiOiI3MyJ9LCJQYWRkaW5nIjp7IiRyZWYiOiI3NCJ9LCJCYWNrZ3JvdW5kIjp7IiRyZWYiOiI3NSJ9LCJJc1Zpc2libGUiOnRydWUsIldpZHRoIjowLjAsIkhlaWdodCI6MC4wLCJCb3JkZXJTdHlsZSI6eyIkaWQiOiIxNDQiLCJMaW5lQ29sb3IiOm51bGwsIkxpbmVXZWlnaHQiOjAuMCwiTGluZVR5cGUiOjAsIlBhcmVudFN0eWxlIjpudWxsfSwiUGFyZW50U3R5bGUiOnsiJHJlZiI6IjY5In19LCJEYXRlU3R5bGUiOnsiJGlkIjoiMTQ1IiwiRm9udFNldHRpbmdzIjp7IiRpZCI6IjE0NiIsIkZvbnRTaXplIjoxMCwiRm9udE5hbWUiOiJDYWxpYnJpIiwiSXNCb2xkIjpmYWxzZSwiSXNJdGFsaWMiOmZhbHNlLCJJc1VuZGVybGluZWQiOmZhbHNlLCJQYXJlbnRTdHlsZSI6eyIkcmVmIjoiNzcifX0sIkF1dG9TaXplIjowLCJGb3JlZ3JvdW5kIjp7IiRpZCI6IjE0NyIsIkNvbG9yIjp7IiRpZCI6IjE0OCIsIkEiOjI1NSwiUiI6MTI3LCJHIjoxMjcsIkIiOjEyN319LCJNYXhXaWR0aCI6MjAwLjAsIk1heEhlaWdodCI6IkluZmluaXR5IiwiU21hcnRGb3JlZ3JvdW5kSXNBY3RpdmUiOmZhbHNlLCJIb3Jpem9udGFsQWxpZ25tZW50IjowLCJWZXJ0aWNhbEFsaWdubWVudCI6MCwiU21hcnRGb3JlZ3JvdW5kIjpudWxsLCJCYWNrZ3JvdW5kRmlsbFR5cGUiOjAsIk1hcmdpbiI6eyIkcmVmIjoiODAifSwiUGFkZGluZyI6eyIkcmVmIjoiODEifSwiQmFja2dyb3VuZCI6eyIkcmVmIjoiODIifSwiSXNWaXNpYmxlIjp0cnVlLCJXaWR0aCI6MC4wLCJIZWlnaHQiOjAuMCwiQm9yZGVyU3R5bGUiOnsiJGlkIjoiMTQ5IiwiTGluZUNvbG9yIjpudWxsLCJMaW5lV2VpZ2h0IjowLjAsIkxpbmVUeXBlIjowLCJQYXJlbnRTdHlsZSI6bnVsbH0sIlBhcmVudFN0eWxlIjp7IiRyZWYiOiI3NiJ9fSwiRGF0ZUZvcm1hdCI6eyIkcmVmIjoiODMifSwiSXNWaXNpYmxlIjp0cnVlLCJQYXJlbnRTdHlsZSI6eyIkcmVmIjoiNTUifX0sIkluZGV4IjoxLCJQZXJjZW50YWdlQ29tcGxldGUiOm51bGwsIlBvc2l0aW9uIjp7IlJhdGlvIjowLjE3NTM5NTg4MDgwNTEyMTUzLCJJc0N1c3RvbSI6dHJ1ZX0sIkRhdGVGb3JtYXQiOnsiJHJlZiI6IjgzIn0sIklkIjoiYTU4ZjI5NDgtN2MwMy00M2MwLThhYmMtZjQxOTEzZTQwY2FlIiwiSW1wb3J0SWQiOm51bGwsIlRpdGxlIjoiTWlsZXN0b25lIDEiLCJOb3RlIjpudWxsLCJIeXBlcmxpbmsiOm51bGwsIklzQ2hhbmdlZCI6ZmFsc2UsIklzTmV3Ijp0cnVlfSx7IiRpZCI6IjE1MCIsIkRhdGUiOiIyMDE5LTA1LTE1VDIzOjU5OjAwWiIsIlN0eWxlIjp7IiRpZCI6IjE1MSIsIlNoYXBlIjoyLCJDb25uZWN0b3JNYXJnaW4iOnsiJHJlZiI6IjU2In0sIkNvbm5lY3RvclN0eWxlIjp7IiRpZCI6IjE1MiIsIkxpbmVDb2xvciI6eyIkaWQiOiIxNTMiLCIkdHlwZSI6Ik5MUkUuQ29tbW9uLkRvbS5Tb2xpZENvbG9yQnJ1c2gsIE5MUkUuQ29tbW9uIiwiQ29sb3IiOnsiJGlkIjoiMTU0IiwiQSI6MjU1LCJSIjo4LCJHIjoxMjcsIkIiOjE5NX19LCJMaW5lV2VpZ2h0IjoxLjAsIkxpbmVUeXBlIjowLCJQYXJlbnRTdHlsZSI6eyIkcmVmIjoiNTcifX0sIklzQmVsb3dUaW1lYmFuZCI6ZmFsc2UsIkhpZGVEYXRlIjpmYWxzZSwiU2hhcGVTaXplIjoxLCJTcGFjaW5nIjowLjAsIlBhZGRpbmciOnsiJGlkIjoiMTU1IiwiVG9wIjowLCJMZWZ0IjowLCJSaWdodCI6MCwiQm90dG9tIjowfSwiU2hhcGVTdHlsZSI6eyIkaWQiOiIxNTYiLCJNYXJnaW4iOnsiJHJlZiI6IjYyIn0sIlBhZGRpbmciOnsiJHJlZiI6IjYzIn0sIkJhY2tncm91bmQiOnsiJGlkIjoiMTU3IiwiQ29sb3IiOnsiJGlkIjoiMTU4IiwiQSI6MjU1LCJSIjo4LCJHIjoxMjcsIkIiOjE5NX19LCJJc1Zpc2libGUiOnRydWUsIldpZHRoIjoxMy4wLCJIZWlnaHQiOjEzLjAsIkJvcmRlclN0eWxlIjp7IiRpZCI6IjE1OSIsIkxpbmVDb2xvciI6eyIkcmVmIjoiNjcifSwiTGluZVdlaWdodCI6MC4wLCJMaW5lVHlwZSI6MCwiUGFyZW50U3R5bGUiOnsiJHJlZiI6IjY2In19LCJQYXJlbnRTdHlsZSI6eyIkcmVmIjoiNjEifX0sIlRpdGxlU3R5bGUiOnsiJGlkIjoiMTYwIiwiRm9udFNldHRpbmdzIjp7IiRpZCI6IjE2MSIsIkZvbnRTaXplIjoxMCwiRm9udE5hbWUiOiJDYWxpYnJpIiwiSXNCb2xkIjp0cnVlLCJJc0l0YWxpYyI6ZmFsc2UsIklzVW5kZXJsaW5lZCI6ZmFsc2UsIlBhcmVudFN0eWxlIjp7IiRyZWYiOiI3MCJ9fSwiQXV0b1NpemUiOjAsIkZvcmVncm91bmQiOnsiJGlkIjoiMTYyIiwiQ29sb3IiOnsiJGlkIjoiMTYzIiwiQSI6MjU1LCJSIjo1OSwiRyI6ODksIkIiOjE1Mn19LCJNYXhXaWR0aCI6NTEuNjI1MDM4MTQ2OTcyNjU2LCJNYXhIZWlnaHQiOiJJbmZpbml0eSIsIlNtYXJ0Rm9yZWdyb3VuZElzQWN0aXZlIjpmYWxzZSwiSG9yaXpvbnRhbEFsaWdubWVudCI6MCwiVmVydGljYWxBbGlnbm1lbnQiOjAsIlNtYXJ0Rm9yZWdyb3VuZCI6bnVsbCwiQmFja2dyb3VuZEZpbGxUeXBlIjowLCJNYXJnaW4iOnsiJHJlZiI6IjczIn0sIlBhZGRpbmciOnsiJHJlZiI6Ijc0In0sIkJhY2tncm91bmQiOnsiJHJlZiI6Ijc1In0sIklzVmlzaWJsZSI6dHJ1ZSwiV2lkdGgiOjAuMCwiSGVpZ2h0IjowLjAsIkJvcmRlclN0eWxlIjp7IiRpZCI6IjE2NCIsIkxpbmVDb2xvciI6bnVsbCwiTGluZVdlaWdodCI6MC4wLCJMaW5lVHlwZSI6MCwiUGFyZW50U3R5bGUiOm51bGx9LCJQYXJlbnRTdHlsZSI6eyIkcmVmIjoiNjkifX0sIkRhdGVTdHlsZSI6eyIkaWQiOiIxNjUiLCJGb250U2V0dGluZ3MiOnsiJGlkIjoiMTY2IiwiRm9udFNpemUiOjEwLCJGb250TmFtZSI6IkNhbGlicmkiLCJJc0JvbGQiOmZhbHNlLCJJc0l0YWxpYyI6ZmFsc2UsIklzVW5kZXJsaW5lZCI6ZmFsc2UsIlBhcmVudFN0eWxlIjp7IiRyZWYiOiI3NyJ9fSwiQXV0b1NpemUiOjAsIkZvcmVncm91bmQiOnsiJGlkIjoiMTY3IiwiQ29sb3IiOnsiJGlkIjoiMTY4IiwiQSI6MjU1LCJSIjoxMjcsIkciOjEyNywiQiI6MTI3fX0sIk1heFdpZHRoIjoyMDAuMCwiTWF4SGVpZ2h0IjoiSW5maW5pdHkiLCJTbWFydEZvcmVncm91bmRJc0FjdGl2ZSI6ZmFsc2UsIkhvcml6b250YWxBbGlnbm1lbnQiOjAsIlZlcnRpY2FsQWxpZ25tZW50IjowLCJTbWFydEZvcmVncm91bmQiOm51bGwsIkJhY2tncm91bmRGaWxsVHlwZSI6MCwiTWFyZ2luIjp7IiRyZWYiOiI4MCJ9LCJQYWRkaW5nIjp7IiRyZWYiOiI4MSJ9LCJCYWNrZ3JvdW5kIjp7IiRyZWYiOiI4MiJ9LCJJc1Zpc2libGUiOnRydWUsIldpZHRoIjowLjAsIkhlaWdodCI6MC4wLCJCb3JkZXJTdHlsZSI6eyIkaWQiOiIxNjkiLCJMaW5lQ29sb3IiOm51bGwsIkxpbmVXZWlnaHQiOjAuMCwiTGluZVR5cGUiOjAsIlBhcmVudFN0eWxlIjpudWxsfSwiUGFyZW50U3R5bGUiOnsiJHJlZiI6Ijc2In19LCJEYXRlRm9ybWF0Ijp7IiRyZWYiOiI4MyJ9LCJJc1Zpc2libGUiOnRydWUsIlBhcmVudFN0eWxlIjp7IiRyZWYiOiI1NSJ9fSwiSW5kZXgiOjIsIlBlcmNlbnRhZ2VDb21wbGV0ZSI6bnVsbCwiUG9zaXRpb24iOnsiUmF0aW8iOjAuMTA4MDkzMDM1NjYyNjE1NzQsIklzQ3VzdG9tIjp0cnVlfSwiRGF0ZUZvcm1hdCI6eyIkcmVmIjoiODMifSwiSWQiOiI1Mjc0M2RlOC1iYjZkLTQwNDQtODk2Zi00NzM4OThmZTlkYTciLCJJbXBvcnRJZCI6bnVsbCwiVGl0bGUiOiJNaWxlc3RvbmUgMiIsIk5vdGUiOm51bGwsIkh5cGVybGluayI6bnVsbCwiSXNDaGFuZ2VkIjpmYWxzZSwiSXNOZXciOnRydWV9LHsiJGlkIjoiMTcwIiwiRGF0ZSI6IjIwMTktMDctMjFUMjM6NTk6MDBaIiwiU3R5bGUiOnsiJGlkIjoiMTcxIiwiU2hhcGUiOjgsIkNvbm5lY3Rvck1hcmdpbiI6eyIkcmVmIjoiNTYifSwiQ29ubmVjdG9yU3R5bGUiOnsiJGlkIjoiMTcyIiwiTGluZUNvbG9yIjp7IiRpZCI6IjE3MyIsIiR0eXBlIjoiTkxSRS5Db21tb24uRG9tLlNvbGlkQ29sb3JCcnVzaCwgTkxSRS5Db21tb24iLCJDb2xvciI6eyIkaWQiOiIxNzQiLCJBIjoyNTUsIlIiOjgsIkciOjEyNywiQiI6MTk1fX0sIkxpbmVXZWlnaHQiOjEuMCwiTGluZVR5cGUiOjAsIlBhcmVudFN0eWxlIjp7IiRyZWYiOiI1NyJ9fSwiSXNCZWxvd1RpbWViYW5kIjpmYWxzZSwiSGlkZURhdGUiOmZhbHNlLCJTaGFwZVNpemUiOjEsIlNwYWNpbmciOjAuMCwiUGFkZGluZyI6eyIkaWQiOiIxNzUiLCJUb3AiOjAsIkxlZnQiOjAsIlJpZ2h0IjowLCJCb3R0b20iOjB9LCJTaGFwZVN0eWxlIjp7IiRpZCI6IjE3NiIsIk1hcmdpbiI6eyIkcmVmIjoiNjIifSwiUGFkZGluZyI6eyIkcmVmIjoiNjMifSwiQmFja2dyb3VuZCI6eyIkaWQiOiIxNzciLCJDb2xvciI6eyIkaWQiOiIxNzgiLCJBIjoyNTUsIlIiOjgsIkciOjEyNywiQiI6MTk1fX0sIklzVmlzaWJsZSI6dHJ1ZSwiV2lkdGgiOjE4LjAsIkhlaWdodCI6MjAuMCwiQm9yZGVyU3R5bGUiOnsiJGlkIjoiMTc5IiwiTGluZUNvbG9yIjp7IiRyZWYiOiI2NyJ9LCJMaW5lV2VpZ2h0IjowLjAsIkxpbmVUeXBlIjowLCJQYXJlbnRTdHlsZSI6eyIkcmVmIjoiNjYifX0sIlBhcmVudFN0eWxlIjp7IiRyZWYiOiI2MSJ9fSwiVGl0bGVTdHlsZSI6eyIkaWQiOiIxODAiLCJGb250U2V0dGluZ3MiOnsiJGlkIjoiMTgxIiwiRm9udFNpemUiOjEwLCJGb250TmFtZSI6IkNhbGlicmkiLCJJc0JvbGQiOnRydWUsIklzSXRhbGljIjpmYWxzZSwiSXNVbmRlcmxpbmVkIjpmYWxzZSwiUGFyZW50U3R5bGUiOnsiJHJlZiI6IjcwIn19LCJBdXRvU2l6ZSI6MCwiRm9yZWdyb3VuZCI6eyIkaWQiOiIxODIiLCJDb2xvciI6eyIkaWQiOiIxODMiLCJBIjoyNTUsIlIiOjU5LCJHIjo4OSwiQiI6MTUyfX0sIk1heFdpZHRoIjo1MS42MjUwMzgxNDY5NzI2NTYsIk1heEhlaWdodCI6IkluZmluaXR5IiwiU21hcnRGb3JlZ3JvdW5kSXNBY3RpdmUiOmZhbHNlLCJIb3Jpem9udGFsQWxpZ25tZW50IjoxLCJWZXJ0aWNhbEFsaWdubWVudCI6MCwiU21hcnRGb3JlZ3JvdW5kIjpudWxsLCJCYWNrZ3JvdW5kRmlsbFR5cGUiOjAsIk1hcmdpbiI6eyIkcmVmIjoiNzMifSwiUGFkZGluZyI6eyIkcmVmIjoiNzQifSwiQmFja2dyb3VuZCI6eyIkcmVmIjoiNzUifSwiSXNWaXNpYmxlIjp0cnVlLCJXaWR0aCI6MC4wLCJIZWlnaHQiOjAuMCwiQm9yZGVyU3R5bGUiOnsiJGlkIjoiMTg0IiwiTGluZUNvbG9yIjpudWxsLCJMaW5lV2VpZ2h0IjowLjAsIkxpbmVUeXBlIjowLCJQYXJlbnRTdHlsZSI6bnVsbH0sIlBhcmVudFN0eWxlIjp7IiRyZWYiOiI2OSJ9fSwiRGF0ZVN0eWxlIjp7IiRpZCI6IjE4NSIsIkZvbnRTZXR0aW5ncyI6eyIkaWQiOiIxODYiLCJGb250U2l6ZSI6MTAsIkZvbnROYW1lIjoiQ2FsaWJyaSIsIklzQm9sZCI6ZmFsc2UsIklzSXRhbGljIjpmYWxzZSwiSXNVbmRlcmxpbmVkIjpmYWxzZSwiUGFyZW50U3R5bGUiOnsiJHJlZiI6Ijc3In19LCJBdXRvU2l6ZSI6MCwiRm9yZWdyb3VuZCI6eyIkaWQiOiIxODciLCJDb2xvciI6eyIkaWQiOiIxODg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gwIn0sIlBhZGRpbmciOnsiJHJlZiI6IjgxIn0sIkJhY2tncm91bmQiOnsiJHJlZiI6IjgyIn0sIklzVmlzaWJsZSI6dHJ1ZSwiV2lkdGgiOjAuMCwiSGVpZ2h0IjowLjAsIkJvcmRlclN0eWxlIjp7IiRpZCI6IjE4OSIsIkxpbmVDb2xvciI6bnVsbCwiTGluZVdlaWdodCI6MC4wLCJMaW5lVHlwZSI6MCwiUGFyZW50U3R5bGUiOm51bGx9LCJQYXJlbnRTdHlsZSI6eyIkcmVmIjoiNzYifX0sIkRhdGVGb3JtYXQiOnsiJHJlZiI6IjgzIn0sIklzVmlzaWJsZSI6dHJ1ZSwiUGFyZW50U3R5bGUiOnsiJHJlZiI6IjU1In19LCJJbmRleCI6MywiUGVyY2VudGFnZUNvbXBsZXRlIjpudWxsLCJQb3NpdGlvbiI6eyJSYXRpbyI6MC4wODQwNjI0MjA4ODAzNTMwMTIsIklzQ3VzdG9tIjp0cnVlfSwiRGF0ZUZvcm1hdCI6eyIkcmVmIjoiODMifSwiSWQiOiJhNTRiYzgyNy1iMDUxLTQ2ZDEtOGI1NS05ZjYxODcyM2UyYjQiLCJJbXBvcnRJZCI6bnVsbCwiVGl0bGUiOiJNaWxlc3RvbmUgMyIsIk5vdGUiOm51bGwsIkh5cGVybGluayI6bnVsbCwiSXNDaGFuZ2VkIjpmYWxzZSwiSXNOZXciOnRydWV9LHsiJGlkIjoiMTkwIiwiRGF0ZSI6IjIwMTktMDgtMTJUMjM6NTk6MDBaIiwiU3R5bGUiOnsiJGlkIjoiMTkxIiwiU2hhcGUiOjgsIkNvbm5lY3Rvck1hcmdpbiI6eyIkcmVmIjoiNTYifSwiQ29ubmVjdG9yU3R5bGUiOnsiJGlkIjoiMTkyIiwiTGluZUNvbG9yIjp7IiRpZCI6IjE5MyIsIiR0eXBlIjoiTkxSRS5Db21tb24uRG9tLlNvbGlkQ29sb3JCcnVzaCwgTkxSRS5Db21tb24iLCJDb2xvciI6eyIkaWQiOiIxOTQiLCJBIjoyNTUsIlIiOjIyMCwiRyI6ODksIkIiOjM2fX0sIkxpbmVXZWlnaHQiOjEuMCwiTGluZVR5cGUiOjAsIlBhcmVudFN0eWxlIjp7IiRyZWYiOiI1NyJ9fSwiSXNCZWxvd1RpbWViYW5kIjpmYWxzZSwiSGlkZURhdGUiOmZhbHNlLCJTaGFwZVNpemUiOjEsIlNwYWNpbmciOjAuMCwiUGFkZGluZyI6eyIkaWQiOiIxOTUiLCJUb3AiOjAsIkxlZnQiOjAsIlJpZ2h0IjowLCJCb3R0b20iOjB9LCJTaGFwZVN0eWxlIjp7IiRpZCI6IjE5NiIsIk1hcmdpbiI6eyIkcmVmIjoiNjIifSwiUGFkZGluZyI6eyIkcmVmIjoiNjMifSwiQmFja2dyb3VuZCI6eyIkaWQiOiIxOTciLCJDb2xvciI6eyIkaWQiOiIxOTgiLCJBIjoyNTUsIlIiOjIyMCwiRyI6ODksIkIiOjM2fX0sIklzVmlzaWJsZSI6dHJ1ZSwiV2lkdGgiOjE4LjAsIkhlaWdodCI6MjAuMCwiQm9yZGVyU3R5bGUiOnsiJGlkIjoiMTk5IiwiTGluZUNvbG9yIjp7IiRyZWYiOiI2NyJ9LCJMaW5lV2VpZ2h0IjowLjAsIkxpbmVUeXBlIjowLCJQYXJlbnRTdHlsZSI6eyIkcmVmIjoiNjYifX0sIlBhcmVudFN0eWxlIjp7IiRyZWYiOiI2MSJ9fSwiVGl0bGVTdHlsZSI6eyIkaWQiOiIyMDAiLCJGb250U2V0dGluZ3MiOnsiJGlkIjoiMjAxIiwiRm9udFNpemUiOjEwLCJGb250TmFtZSI6IkNhbGlicmkiLCJJc0JvbGQiOnRydWUsIklzSXRhbGljIjpmYWxzZSwiSXNVbmRlcmxpbmVkIjpmYWxzZSwiUGFyZW50U3R5bGUiOnsiJHJlZiI6IjcwIn19LCJBdXRvU2l6ZSI6MCwiRm9yZWdyb3VuZCI6eyIkaWQiOiIyMDIiLCJDb2xvciI6eyIkaWQiOiIyMDMiLCJBIjoyNTUsIlIiOjIxMCwiRyI6NzEsIkIiOjM4fX0sIk1heFdpZHRoIjo1MS42MjUwMzgxNDY5NzI2NTYsIk1heEhlaWdodCI6IkluZmluaXR5IiwiU21hcnRGb3JlZ3JvdW5kSXNBY3RpdmUiOmZhbHNlLCJIb3Jpem9udGFsQWxpZ25tZW50IjoxLCJWZXJ0aWNhbEFsaWdubWVudCI6MCwiU21hcnRGb3JlZ3JvdW5kIjpudWxsLCJCYWNrZ3JvdW5kRmlsbFR5cGUiOjAsIk1hcmdpbiI6eyIkcmVmIjoiNzMifSwiUGFkZGluZyI6eyIkcmVmIjoiNzQifSwiQmFja2dyb3VuZCI6eyIkcmVmIjoiNzUifSwiSXNWaXNpYmxlIjp0cnVlLCJXaWR0aCI6MC4wLCJIZWlnaHQiOjAuMCwiQm9yZGVyU3R5bGUiOnsiJGlkIjoiMjA0IiwiTGluZUNvbG9yIjpudWxsLCJMaW5lV2VpZ2h0IjowLjAsIkxpbmVUeXBlIjowLCJQYXJlbnRTdHlsZSI6bnVsbH0sIlBhcmVudFN0eWxlIjp7IiRyZWYiOiI2OSJ9fSwiRGF0ZVN0eWxlIjp7IiRpZCI6IjIwNSIsIkZvbnRTZXR0aW5ncyI6eyIkaWQiOiIyMDYiLCJGb250U2l6ZSI6MTAsIkZvbnROYW1lIjoiQ2FsaWJyaSIsIklzQm9sZCI6ZmFsc2UsIklzSXRhbGljIjpmYWxzZSwiSXNVbmRlcmxpbmVkIjpmYWxzZSwiUGFyZW50U3R5bGUiOnsiJHJlZiI6Ijc3In19LCJBdXRvU2l6ZSI6MCwiRm9yZWdyb3VuZCI6eyIkaWQiOiIyMDciLCJDb2xvciI6eyIkaWQiOiIyMDg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gwIn0sIlBhZGRpbmciOnsiJHJlZiI6IjgxIn0sIkJhY2tncm91bmQiOnsiJHJlZiI6IjgyIn0sIklzVmlzaWJsZSI6dHJ1ZSwiV2lkdGgiOjAuMCwiSGVpZ2h0IjowLjAsIkJvcmRlclN0eWxlIjp7IiRpZCI6IjIwOSIsIkxpbmVDb2xvciI6bnVsbCwiTGluZVdlaWdodCI6MC4wLCJMaW5lVHlwZSI6MCwiUGFyZW50U3R5bGUiOm51bGx9LCJQYXJlbnRTdHlsZSI6eyIkcmVmIjoiNzYifX0sIkRhdGVGb3JtYXQiOnsiJHJlZiI6IjgzIn0sIklzVmlzaWJsZSI6dHJ1ZSwiUGFyZW50U3R5bGUiOnsiJHJlZiI6IjU1In19LCJJbmRleCI6NCwiUGVyY2VudGFnZUNvbXBsZXRlIjpudWxsLCJQb3NpdGlvbiI6eyJSYXRpbyI6MC4xNDY3NTAyMTcwMTM4ODg4OCwiSXNDdXN0b20iOnRydWV9LCJEYXRlRm9ybWF0Ijp7IiRyZWYiOiI4MyJ9LCJJZCI6IjkzYWZiNTU0LTU1MmEtNDIyMS1hNTM4LTBmNzkxOTQwOWFhNyIsIkltcG9ydElkIjpudWxsLCJUaXRsZSI6Ik1pbGVzdG9uZSA0IiwiTm90ZSI6bnVsbCwiSHlwZXJsaW5rIjpudWxsLCJJc0NoYW5nZWQiOmZhbHNlLCJJc05ldyI6dHJ1ZX0seyIkaWQiOiIyMTAiLCJEYXRlIjoiMjAxOS0xMS0wN1QyMzo1OTowMCIsIlN0eWxlIjp7IiRpZCI6IjIxMSIsIlNoYXBlIjoxNCwiQ29ubmVjdG9yTWFyZ2luIjp7IiRyZWYiOiI1NiJ9LCJDb25uZWN0b3JTdHlsZSI6eyIkaWQiOiIyMTIiLCJMaW5lQ29sb3IiOnsiJGlkIjoiMjEzIiwiJHR5cGUiOiJOTFJFLkNvbW1vbi5Eb20uU29saWRDb2xvckJydXNoLCBOTFJFLkNvbW1vbiIsIkNvbG9yIjp7IiRpZCI6IjIxNCIsIkEiOjI1NSwiUiI6MjU1LCJHIjoxOTIsIkIiOjB9fSwiTGluZVdlaWdodCI6MS4wLCJMaW5lVHlwZSI6MCwiUGFyZW50U3R5bGUiOnsiJHJlZiI6IjU3In19LCJJc0JlbG93VGltZWJhbmQiOmZhbHNlLCJIaWRlRGF0ZSI6ZmFsc2UsIlNoYXBlU2l6ZSI6MSwiU3BhY2luZyI6MC4wLCJQYWRkaW5nIjp7IiRpZCI6IjIxNSIsIlRvcCI6MCwiTGVmdCI6MCwiUmlnaHQiOjAsIkJvdHRvbSI6MH0sIlNoYXBlU3R5bGUiOnsiJGlkIjoiMjE2IiwiTWFyZ2luIjp7IiRyZWYiOiI2MiJ9LCJQYWRkaW5nIjp7IiRyZWYiOiI2MyJ9LCJCYWNrZ3JvdW5kIjp7IiRpZCI6IjIxNyIsIkNvbG9yIjp7IiRpZCI6IjIxOCIsIkEiOjI1NSwiUiI6MjU1LCJHIjoxOTIsIkIiOjB9fSwiSXNWaXNpYmxlIjp0cnVlLCJXaWR0aCI6MTguMCwiSGVpZ2h0IjoyMC4wLCJCb3JkZXJTdHlsZSI6eyIkaWQiOiIyMTkiLCJMaW5lQ29sb3IiOnsiJHJlZiI6IjY3In0sIkxpbmVXZWlnaHQiOjAuMCwiTGluZVR5cGUiOjAsIlBhcmVudFN0eWxlIjp7IiRyZWYiOiI2NiJ9fSwiUGFyZW50U3R5bGUiOnsiJHJlZiI6IjYxIn19LCJUaXRsZVN0eWxlIjp7IiRpZCI6IjIyMCIsIkZvbnRTZXR0aW5ncyI6eyIkaWQiOiIyMjEiLCJGb250U2l6ZSI6MTAsIkZvbnROYW1lIjoiQ2FsaWJyaSIsIklzQm9sZCI6dHJ1ZSwiSXNJdGFsaWMiOmZhbHNlLCJJc1VuZGVybGluZWQiOmZhbHNlLCJQYXJlbnRTdHlsZSI6eyIkcmVmIjoiNzAifX0sIkF1dG9TaXplIjowLCJGb3JlZ3JvdW5kIjp7IiRpZCI6IjIyMiIsIkNvbG9yIjp7IiRpZCI6IjIyMyIsIkEiOjI1NSwiUiI6MjU1LCJHIjoxNTMsIkIiOjB9fSwiTWF4V2lkdGgiOjUxLjYyNDk2MTg1MzAyNzM0NCwiTWF4SGVpZ2h0IjoiSW5maW5pdHkiLCJTbWFydEZvcmVncm91bmRJc0FjdGl2ZSI6ZmFsc2UsIkhvcml6b250YWxBbGlnbm1lbnQiOjEsIlZlcnRpY2FsQWxpZ25tZW50IjowLCJTbWFydEZvcmVncm91bmQiOm51bGwsIkJhY2tncm91bmRGaWxsVHlwZSI6MCwiTWFyZ2luIjp7IiRyZWYiOiI3MyJ9LCJQYWRkaW5nIjp7IiRyZWYiOiI3NCJ9LCJCYWNrZ3JvdW5kIjp7IiRyZWYiOiI3NSJ9LCJJc1Zpc2libGUiOnRydWUsIldpZHRoIjowLjAsIkhlaWdodCI6MC4wLCJCb3JkZXJTdHlsZSI6eyIkaWQiOiIyMjQiLCJMaW5lQ29sb3IiOm51bGwsIkxpbmVXZWlnaHQiOjAuMCwiTGluZVR5cGUiOjAsIlBhcmVudFN0eWxlIjpudWxsfSwiUGFyZW50U3R5bGUiOnsiJHJlZiI6IjY5In19LCJEYXRlU3R5bGUiOnsiJGlkIjoiMjI1IiwiRm9udFNldHRpbmdzIjp7IiRpZCI6IjIyNiIsIkZvbnRTaXplIjo4LCJGb250TmFtZSI6IkNhbGlicmkiLCJJc0JvbGQiOmZhbHNlLCJJc0l0YWxpYyI6ZmFsc2UsIklzVW5kZXJsaW5lZCI6ZmFsc2UsIlBhcmVudFN0eWxlIjp7IiRyZWYiOiI3NyJ9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yZWYiOiI4MCJ9LCJQYWRkaW5nIjp7IiRyZWYiOiI4MSJ9LCJCYWNrZ3JvdW5kIjp7IiRyZWYiOiI4MiJ9LCJJc1Zpc2libGUiOmZhbHNlLCJXaWR0aCI6MC4wLCJIZWlnaHQiOjAuMCwiQm9yZGVyU3R5bGUiOnsiJGlkIjoiMjI3IiwiTGluZUNvbG9yIjpudWxsLCJMaW5lV2VpZ2h0IjowLjAsIkxpbmVUeXBlIjowLCJQYXJlbnRTdHlsZSI6bnVsbH0sIlBhcmVudFN0eWxlIjp7IiRyZWYiOiI3NiJ9fSwiRGF0ZUZvcm1hdCI6eyIkcmVmIjoiODMifSwiSXNWaXNpYmxlIjp0cnVlLCJQYXJlbnRTdHlsZSI6eyIkcmVmIjoiNTUifX0sIkluZGV4Ijo1LCJQZXJjZW50YWdlQ29tcGxldGUiOm51bGwsIlBvc2l0aW9uIjp7IlJhdGlvIjowLjEwMTEzNTE2OTEzNTE5OTY1LCJJc0N1c3RvbSI6dHJ1ZX0sIkRhdGVGb3JtYXQiOnsiJHJlZiI6IjgzIn0sIklkIjoiNmEyODNiMzYtNzM3NS00MTViLTkyYjAtZTVmYzRlMTZhMGNjIiwiSW1wb3J0SWQiOm51bGwsIlRpdGxlIjoiTWlsZXN0b25lIDUiLCJOb3RlIjpudWxsLCJIeXBlcmxpbmsiOm51bGwsIklzQ2hhbmdlZCI6ZmFsc2UsIklzTmV3Ijp0cnVlfSx7IiRpZCI6IjIyOCIsIkRhdGUiOiIyMDE5LTEyLTIwVDIzOjU5OjAwIiwiU3R5bGUiOnsiJGlkIjoiMjI5IiwiU2hhcGUiOjgsIkNvbm5lY3Rvck1hcmdpbiI6eyIkcmVmIjoiNTYifSwiQ29ubmVjdG9yU3R5bGUiOnsiJGlkIjoiMjMwIiwiTGluZUNvbG9yIjp7IiRpZCI6IjIzMSIsIiR0eXBlIjoiTkxSRS5Db21tb24uRG9tLlNvbGlkQ29sb3JCcnVzaCwgTkxSRS5Db21tb24iLCJDb2xvciI6eyIkaWQiOiIyMzIiLCJBIjoyNTUsIlIiOjk4LCJHIjoxODEsIkIiOjEyM319LCJMaW5lV2VpZ2h0IjoxLjAsIkxpbmVUeXBlIjowLCJQYXJlbnRTdHlsZSI6eyIkcmVmIjoiNTcifX0sIklzQmVsb3dUaW1lYmFuZCI6ZmFsc2UsIkhpZGVEYXRlIjpmYWxzZSwiU2hhcGVTaXplIjoxLCJTcGFjaW5nIjowLjAsIlBhZGRpbmciOnsiJGlkIjoiMjMzIiwiVG9wIjowLCJMZWZ0IjowLCJSaWdodCI6MCwiQm90dG9tIjowfSwiU2hhcGVTdHlsZSI6eyIkaWQiOiIyMzQiLCJNYXJnaW4iOnsiJHJlZiI6IjYyIn0sIlBhZGRpbmciOnsiJHJlZiI6IjYzIn0sIkJhY2tncm91bmQiOnsiJGlkIjoiMjM1IiwiQ29sb3IiOnsiJGlkIjoiMjM2IiwiQSI6MjU1LCJSIjo5OCwiRyI6MTgxLCJCIjoxMjN9fSwiSXNWaXNpYmxlIjp0cnVlLCJXaWR0aCI6MTguMCwiSGVpZ2h0IjoyMC4wLCJCb3JkZXJTdHlsZSI6eyIkaWQiOiIyMzciLCJMaW5lQ29sb3IiOnsiJHJlZiI6IjY3In0sIkxpbmVXZWlnaHQiOjAuMCwiTGluZVR5cGUiOjAsIlBhcmVudFN0eWxlIjp7IiRyZWYiOiI2NiJ9fSwiUGFyZW50U3R5bGUiOnsiJHJlZiI6IjYxIn19LCJUaXRsZVN0eWxlIjp7IiRpZCI6IjIzOCIsIkZvbnRTZXR0aW5ncyI6eyIkaWQiOiIyMzkiLCJGb250U2l6ZSI6MTAsIkZvbnROYW1lIjoiQ2FsaWJyaSIsIklzQm9sZCI6dHJ1ZSwiSXNJdGFsaWMiOmZhbHNlLCJJc1VuZGVybGluZWQiOmZhbHNlLCJQYXJlbnRTdHlsZSI6eyIkcmVmIjoiNzAifX0sIkF1dG9TaXplIjowLCJGb3JlZ3JvdW5kIjp7IiRpZCI6IjI0MCIsIkNvbG9yIjp7IiRpZCI6IjI0MSIsIkEiOjI1NSwiUiI6NzIsIkciOjE1NCwiQiI6OTd9fSwiTWF4V2lkdGgiOjUxLjYyNDk2MTg1MzAyNzM0NCwiTWF4SGVpZ2h0IjoiSW5maW5pdHkiLCJTbWFydEZvcmVncm91bmRJc0FjdGl2ZSI6ZmFsc2UsIkhvcml6b250YWxBbGlnbm1lbnQiOjEsIlZlcnRpY2FsQWxpZ25tZW50IjowLCJTbWFydEZvcmVncm91bmQiOm51bGwsIkJhY2tncm91bmRGaWxsVHlwZSI6MCwiTWFyZ2luIjp7IiRyZWYiOiI3MyJ9LCJQYWRkaW5nIjp7IiRyZWYiOiI3NCJ9LCJCYWNrZ3JvdW5kIjp7IiRyZWYiOiI3NSJ9LCJJc1Zpc2libGUiOnRydWUsIldpZHRoIjowLjAsIkhlaWdodCI6MC4wLCJCb3JkZXJTdHlsZSI6eyIkaWQiOiIyNDIiLCJMaW5lQ29sb3IiOm51bGwsIkxpbmVXZWlnaHQiOjAuMCwiTGluZVR5cGUiOjAsIlBhcmVudFN0eWxlIjpudWxsfSwiUGFyZW50U3R5bGUiOnsiJHJlZiI6IjY5In19LCJEYXRlU3R5bGUiOnsiJGlkIjoiMjQzIiwiRm9udFNldHRpbmdzIjp7IiRpZCI6IjI0NCIsIkZvbnRTaXplIjo4LCJGb250TmFtZSI6IkNhbGlicmkiLCJJc0JvbGQiOmZhbHNlLCJJc0l0YWxpYyI6ZmFsc2UsIklzVW5kZXJsaW5lZCI6ZmFsc2UsIlBhcmVudFN0eWxlIjp7IiRyZWYiOiI3NyJ9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yZWYiOiI4MCJ9LCJQYWRkaW5nIjp7IiRyZWYiOiI4MSJ9LCJCYWNrZ3JvdW5kIjp7IiRyZWYiOiI4MiJ9LCJJc1Zpc2libGUiOmZhbHNlLCJXaWR0aCI6MC4wLCJIZWlnaHQiOjAuMCwiQm9yZGVyU3R5bGUiOnsiJGlkIjoiMjQ1IiwiTGluZUNvbG9yIjpudWxsLCJMaW5lV2VpZ2h0IjowLjAsIkxpbmVUeXBlIjowLCJQYXJlbnRTdHlsZSI6bnVsbH0sIlBhcmVudFN0eWxlIjp7IiRyZWYiOiI3NiJ9fSwiRGF0ZUZvcm1hdCI6eyIkcmVmIjoiODMifSwiSXNWaXNpYmxlIjp0cnVlLCJQYXJlbnRTdHlsZSI6eyIkcmVmIjoiNTUifX0sIkluZGV4Ijo2LCJQZXJjZW50YWdlQ29tcGxldGUiOm51bGwsIlBvc2l0aW9uIjp7IlJhdGlvIjowLjA1ODY5MjE5NzQ0NjQ2OTkwNCwiSXNDdXN0b20iOnRydWV9LCJEYXRlRm9ybWF0Ijp7IiRyZWYiOiI4MyJ9LCJJZCI6IjdiMDk5NjQ2LTRmZmQtNGNkMy1hM2IzLTgzYWIxYmEyMjQzOCIsIkltcG9ydElkIjpudWxsLCJUaXRsZSI6Ik1pbGVzdG9uZSA2IiwiTm90ZSI6bnVsbCwiSHlwZXJsaW5rIjpudWxsLCJJc0NoYW5nZWQiOmZhbHNlLCJJc05ldyI6dHJ1ZX0seyIkaWQiOiIyNDYiLCJEYXRlIjoiMjAyMC0wMS0zMFQyMzo1OTowMFoiLCJTdHlsZSI6eyIkaWQiOiIyNDciLCJTaGFwZSI6MTMsIkNvbm5lY3Rvck1hcmdpbiI6eyIkcmVmIjoiNTYifSwiQ29ubmVjdG9yU3R5bGUiOnsiJGlkIjoiMjQ4IiwiTGluZUNvbG9yIjp7IiRpZCI6IjI0OSIsIiR0eXBlIjoiTkxSRS5Db21tb24uRG9tLlNvbGlkQ29sb3JCcnVzaCwgTkxSRS5Db21tb24iLCJDb2xvciI6eyIkaWQiOiIyNTAiLCJBIjoyNTUsIlIiOjk4LCJHIjoxODEsIkIiOjEyM319LCJMaW5lV2VpZ2h0IjoxLjAsIkxpbmVUeXBlIjowLCJQYXJlbnRTdHlsZSI6eyIkcmVmIjoiNTcifX0sIklzQmVsb3dUaW1lYmFuZCI6ZmFsc2UsIkhpZGVEYXRlIjpmYWxzZSwiU2hhcGVTaXplIjoyLCJTcGFjaW5nIjowLjAsIlBhZGRpbmciOnsiJGlkIjoiMjUxIiwiVG9wIjowLCJMZWZ0IjowLCJSaWdodCI6MCwiQm90dG9tIjowfSwiU2hhcGVTdHlsZSI6eyIkaWQiOiIyNTIiLCJNYXJnaW4iOnsiJHJlZiI6IjYyIn0sIlBhZGRpbmciOnsiJHJlZiI6IjYzIn0sIkJhY2tncm91bmQiOnsiJGlkIjoiMjUzIiwiQ29sb3IiOnsiJGlkIjoiMjU0IiwiQSI6MjU1LCJSIjo5OCwiRyI6MTgxLCJCIjoxMjN9fSwiSXNWaXNpYmxlIjp0cnVlLCJXaWR0aCI6MjQuMCwiSGVpZ2h0IjoyNi4wLCJCb3JkZXJTdHlsZSI6eyIkaWQiOiIyNTUiLCJMaW5lQ29sb3IiOnsiJHJlZiI6IjY3In0sIkxpbmVXZWlnaHQiOjAuMCwiTGluZVR5cGUiOjAsIlBhcmVudFN0eWxlIjp7IiRyZWYiOiI2NiJ9fSwiUGFyZW50U3R5bGUiOnsiJHJlZiI6IjYxIn19LCJUaXRsZVN0eWxlIjp7IiRpZCI6IjI1NiIsIkZvbnRTZXR0aW5ncyI6eyIkaWQiOiIyNTciLCJGb250U2l6ZSI6MTAsIkZvbnROYW1lIjoiQ2FsaWJyaSIsIklzQm9sZCI6dHJ1ZSwiSXNJdGFsaWMiOmZhbHNlLCJJc1VuZGVybGluZWQiOmZhbHNlLCJQYXJlbnRTdHlsZSI6eyIkcmVmIjoiNzAifX0sIkF1dG9TaXplIjowLCJGb3JlZ3JvdW5kIjp7IiRpZCI6IjI1OCIsIkNvbG9yIjp7IiRpZCI6IjI1OSIsIkEiOjI1NSwiUiI6NzIsIkciOjE1NCwiQiI6OTd9fSwiTWF4V2lkdGgiOjUxLjYyNDk2MTg1MzAyNzM0NCwiTWF4SGVpZ2h0IjoiSW5maW5pdHkiLCJTbWFydEZvcmVncm91bmRJc0FjdGl2ZSI6ZmFsc2UsIkhvcml6b250YWxBbGlnbm1lbnQiOjEsIlZlcnRpY2FsQWxpZ25tZW50IjowLCJTbWFydEZvcmVncm91bmQiOm51bGwsIkJhY2tncm91bmRGaWxsVHlwZSI6MCwiTWFyZ2luIjp7IiRyZWYiOiI3MyJ9LCJQYWRkaW5nIjp7IiRyZWYiOiI3NCJ9LCJCYWNrZ3JvdW5kIjp7IiRyZWYiOiI3NSJ9LCJJc1Zpc2libGUiOnRydWUsIldpZHRoIjowLjAsIkhlaWdodCI6MC4wLCJCb3JkZXJTdHlsZSI6eyIkaWQiOiIyNjAiLCJMaW5lQ29sb3IiOm51bGwsIkxpbmVXZWlnaHQiOjAuMCwiTGluZVR5cGUiOjAsIlBhcmVudFN0eWxlIjpudWxsfSwiUGFyZW50U3R5bGUiOnsiJHJlZiI6IjY5In19LCJEYXRlU3R5bGUiOnsiJGlkIjoiMjYxIiwiRm9udFNldHRpbmdzIjp7IiRpZCI6IjI2MiIsIkZvbnRTaXplIjoxMCwiRm9udE5hbWUiOiJDYWxpYnJpIiwiSXNCb2xkIjpmYWxzZSwiSXNJdGFsaWMiOmZhbHNlLCJJc1VuZGVybGluZWQiOmZhbHNlLCJQYXJlbnRTdHlsZSI6eyIkcmVmIjoiNzcifX0sIkF1dG9TaXplIjowLCJGb3JlZ3JvdW5kIjp7IiRpZCI6IjI2MyIsIkNvbG9yIjp7IiRpZCI6IjI2NCIsIkEiOjI1NSwiUiI6MTI3LCJHIjoxMjcsIkIiOjEyN319LCJNYXhXaWR0aCI6MjAwLjAsIk1heEhlaWdodCI6IkluZmluaXR5IiwiU21hcnRGb3JlZ3JvdW5kSXNBY3RpdmUiOmZhbHNlLCJIb3Jpem9udGFsQWxpZ25tZW50IjowLCJWZXJ0aWNhbEFsaWdubWVudCI6MCwiU21hcnRGb3JlZ3JvdW5kIjpudWxsLCJCYWNrZ3JvdW5kRmlsbFR5cGUiOjAsIk1hcmdpbiI6eyIkcmVmIjoiODAifSwiUGFkZGluZyI6eyIkcmVmIjoiODEifSwiQmFja2dyb3VuZCI6eyIkcmVmIjoiODIifSwiSXNWaXNpYmxlIjp0cnVlLCJXaWR0aCI6MC4wLCJIZWlnaHQiOjAuMCwiQm9yZGVyU3R5bGUiOnsiJGlkIjoiMjY1IiwiTGluZUNvbG9yIjpudWxsLCJMaW5lV2VpZ2h0IjowLjAsIkxpbmVUeXBlIjowLCJQYXJlbnRTdHlsZSI6bnVsbH0sIlBhcmVudFN0eWxlIjp7IiRyZWYiOiI3NiJ9fSwiRGF0ZUZvcm1hdCI6eyIkcmVmIjoiODMifSwiSXNWaXNpYmxlIjp0cnVlLCJQYXJlbnRTdHlsZSI6eyIkcmVmIjoiNTUifX0sIkluZGV4Ijo3LCJQZXJjZW50YWdlQ29tcGxldGUiOm51bGwsIlBvc2l0aW9uIjp7IlJhdGlvIjowLjA5MTc2NTA4NTg1NjExOTgsIklzQ3VzdG9tIjp0cnVlfSwiRGF0ZUZvcm1hdCI6eyIkcmVmIjoiODMifSwiSWQiOiI3ZjU4M2RlMC04NTRhLTRjYWMtYjg5OC0zN2YzYTM3OWJiNGEiLCJJbXBvcnRJZCI6bnVsbCwiVGl0bGUiOiJNaWxlc3RvbmUgNyIsIk5vdGUiOm51bGwsIkh5cGVybGluayI6bnVsbCwiSXNDaGFuZ2VkIjpmYWxzZSwiSXNOZXciOnRydWV9XSwiVGFza3MiOlt7IiRpZCI6IjI2NiIsIkdyb3VwTmFtZSI6bnVsbCwiU3RhcnREYXRlIjoiMjAxOS0wNy0yNVQwMDowMDowMFoiLCJFbmREYXRlIjoiMjAxOS0wOC0wMVQyMzo1OTowMFoiLCJQZXJjZW50YWdlQ29tcGxldGUiOm51bGwsIlN0eWxlIjp7IiRpZCI6IjI2NyIsIlNoYXBlIjoyLCJTaGFwZVRoaWNrbmVzcyI6MSwiRHVyYXRpb25Gb3JtYXQiOjAsIkluY2x1ZGVOb25Xb3JraW5nRGF5c0luRHVyYXRpb24iOmZhbHNlLCJQZXJjZW50YWdlQ29tcGxldGVTdHlsZSI6eyIkaWQiOiIyNjgiLCJGb250U2V0dGluZ3MiOnsiJGlkIjoiMjY5IiwiRm9udFNpemUiOjEwLCJGb250TmFtZSI6IkNhbGlicmkiLCJJc0JvbGQiOmZhbHNlLCJJc0l0YWxpYyI6ZmFsc2UsIklzVW5kZXJsaW5lZCI6ZmFsc2UsIlBhcmVudFN0eWxlIjp7IiRyZWYiOiI4NiJ9fSwiQXV0b1NpemUiOjAsIkZvcmVncm91bmQiOnsiJHJlZiI6Ijg3In0sIk1heFdpZHRoIjoyMDAuMCwiTWF4SGVpZ2h0IjoiSW5maW5pdHkiLCJTbWFydEZvcmVncm91bmRJc0FjdGl2ZSI6ZmFsc2UsIkhvcml6b250YWxBbGlnbm1lbnQiOjAsIlZlcnRpY2FsQWxpZ25tZW50IjowLCJTbWFydEZvcmVncm91bmQiOm51bGwsIkJhY2tncm91bmRGaWxsVHlwZSI6MCwiTWFyZ2luIjp7IiRyZWYiOiI4OSJ9LCJQYWRkaW5nIjp7IiRyZWYiOiI5MCJ9LCJCYWNrZ3JvdW5kIjp7IiRyZWYiOiI5MSJ9LCJJc1Zpc2libGUiOnRydWUsIldpZHRoIjowLjAsIkhlaWdodCI6MC4wLCJCb3JkZXJTdHlsZSI6eyIkaWQiOiIyNzAiLCJMaW5lQ29sb3IiOm51bGwsIkxpbmVXZWlnaHQiOjAuMCwiTGluZVR5cGUiOjAsIlBhcmVudFN0eWxlIjpudWxsfSwiUGFyZW50U3R5bGUiOnsiJHJlZiI6Ijg1In19LCJEdXJhdGlvblN0eWxlIjp7IiRpZCI6IjI3MSIsIkZvbnRTZXR0aW5ncyI6eyIkaWQiOiIyNzIiLCJGb250U2l6ZSI6MTAsIkZvbnROYW1lIjoiQ2FsaWJyaSIsIklzQm9sZCI6ZmFsc2UsIklzSXRhbGljIjpmYWxzZSwiSXNVbmRlcmxpbmVkIjpmYWxzZSwiUGFyZW50U3R5bGUiOnsiJHJlZiI6IjkzIn19LCJBdXRvU2l6ZSI6MCwiRm9yZWdyb3VuZCI6eyIkaWQiOiIyNzMiLCJDb2xvciI6eyIkaWQiOiIyNzQ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yZWYiOiI5NiJ9LCJQYWRkaW5nIjp7IiRyZWYiOiI5NyJ9LCJCYWNrZ3JvdW5kIjp7IiRyZWYiOiI5OCJ9LCJJc1Zpc2libGUiOnRydWUsIldpZHRoIjowLjAsIkhlaWdodCI6MC4wLCJCb3JkZXJTdHlsZSI6eyIkaWQiOiIyNzUiLCJMaW5lQ29sb3IiOm51bGwsIkxpbmVXZWlnaHQiOjAuMCwiTGluZVR5cGUiOjAsIlBhcmVudFN0eWxlIjpudWxsfSwiUGFyZW50U3R5bGUiOnsiJHJlZiI6IjkyIn19LCJIb3Jpem9udGFsQ29ubmVjdG9yU3R5bGUiOnsiJGlkIjoiMjc2IiwiTGluZUNvbG9yIjp7IiRyZWYiOiIxMDAifSwiTGluZVdlaWdodCI6MC4wLCJMaW5lVHlwZSI6MCwiUGFyZW50U3R5bGUiOnsiJHJlZiI6Ijk5In19LCJWZXJ0aWNhbENvbm5lY3RvclN0eWxlIjp7IiRpZCI6IjI3NyIsIkxpbmVDb2xvciI6eyIkcmVmIjoiMTAzIn0sIkxpbmVXZWlnaHQiOjAuMCwiTGluZVR5cGUiOjAsIlBhcmVudFN0eWxlIjp7IiRyZWYiOiIxMDIifX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Mjc4IiwiTWFyZ2luIjp7IiRyZWYiOiIxMDYifSwiUGFkZGluZyI6eyIkcmVmIjoiMTA3In0sIkJhY2tncm91bmQiOnsiJGlkIjoiMjc5IiwiQ29sb3IiOnsiJGlkIjoiMjgwIiwiQSI6MjU1LCJSIjo4LCJHIjoxMjcsIkIiOjE5NX19LCJJc1Zpc2libGUiOnRydWUsIldpZHRoIjowLjAsIkhlaWdodCI6MTY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UifX0sIlRpdGxlU3R5bGUiOnsiJGlkIjoiMjg0IiwiRm9udFNldHRpbmdzIjp7IiRpZCI6IjI4NSIsIkZvbnRTaXplIjoxMCwiRm9udE5hbWUiOiJDYWxpYnJpIiwiSXNCb2xkIjp0cnVlLCJJc0l0YWxpYyI6ZmFsc2UsIklzVW5kZXJsaW5lZCI6ZmFsc2UsIlBhcmVudFN0eWxlIjp7IiRyZWYiOiIxMTQifX0sIkF1dG9TaXplIjowLCJGb3JlZ3JvdW5kIjp7IiRpZCI6IjI4NiIsIkNvbG9yIjp7IiRpZCI6IjI4NyIsIkEiOjI1NSwiUiI6MCwiRyI6MTEyLCJCIjoxOTJ9fSwiTWF4V2lkdGgiOjUwLjg2NzAwODIwOTIyODUxNiwiTWF4SGVpZ2h0IjoiSW5maW5pdHkiLCJTbWFydEZvcmVncm91bmRJc0FjdGl2ZSI6ZmFsc2UsIkhvcml6b250YWxBbGlnbm1lbnQiOjIsIlZlcnRpY2FsQWxpZ25tZW50IjowLCJTbWFydEZvcmVncm91bmQiOm51bGwsIkJhY2tncm91bmRGaWxsVHlwZSI6MCwiTWFyZ2luIjp7IiRyZWYiOiIxMTcifSwiUGFkZGluZyI6eyIkcmVmIjoiMTE4In0sIkJhY2tncm91bmQiOnsiJHJlZiI6IjExOSJ9LCJJc1Zpc2libGUiOnRydWUsIldpZHRoIjowLjAsIkhlaWdodCI6MC4wLCJCb3JkZXJTdHlsZSI6eyIkaWQiOiIyODgiLCJMaW5lQ29sb3IiOm51bGwsIkxpbmVXZWlnaHQiOjAuMCwiTGluZVR5cGUiOjAsIlBhcmVudFN0eWxlIjpudWxsfSwiUGFyZW50U3R5bGUiOnsiJHJlZiI6IjExMyJ9fSwiRGF0ZVN0eWxlIjp7IiRpZCI6IjI4OSIsIkZvbnRTZXR0aW5ncyI6eyIkaWQiOiIyOTAiLCJGb250U2l6ZSI6MTAsIkZvbnROYW1lIjoiQ2FsaWJyaSIsIklzQm9sZCI6ZmFsc2UsIklzSXRhbGljIjpmYWxzZSwiSXNVbmRlcmxpbmVkIjpmYWxzZSwiUGFyZW50U3R5bGUiOnsiJHJlZiI6IjEyMSJ9fSwiQXV0b1NpemUiOjAsIkZvcmVncm91bmQiOnsiJGlkIjoiMjkxIiwiQ29sb3IiOnsiJGlkIjoiMjkyIiwiQSI6MjU1LCJSIjoxMjcsIkciOjEyNywiQiI6MTI3fX0sIk1heFdpZHRoIjoyMDAuMCwiTWF4SGVpZ2h0IjoiSW5maW5pdHkiLCJTbWFydEZvcmVncm91bmRJc0FjdGl2ZSI6ZmFsc2UsIkhvcml6b250YWxBbGlnbm1lbnQiOjAsIlZlcnRpY2FsQWxpZ25tZW50IjowLCJTbWFydEZvcmVncm91bmQiOm51bGwsIkJhY2tncm91bmRGaWxsVHlwZSI6MCwiTWFyZ2luIjp7IiRyZWYiOiIxMjQifSwiUGFkZGluZyI6eyIkcmVmIjoiMTI1In0sIkJhY2tncm91bmQiOnsiJHJlZiI6IjEyNiJ9LCJJc1Zpc2libGUiOnRydWUsIldpZHRoIjowLjAsIkhlaWdodCI6MC4wLCJCb3JkZXJTdHlsZSI6eyIkaWQiOiIyOTMiLCJMaW5lQ29sb3IiOm51bGwsIkxpbmVXZWlnaHQiOjAuMCwiTGluZVR5cGUiOjAsIlBhcmVudFN0eWxlIjpudWxsfSwiUGFyZW50U3R5bGUiOnsiJHJlZiI6IjEyMCJ9fSwiRGF0ZUZvcm1hdCI6eyIkcmVmIjoiMTI3In0sIklzVmlzaWJsZSI6dHJ1ZSwiUGFyZW50U3R5bGUiOnsiJHJlZiI6Ijg0In19LCJJbmRleCI6OCwiU21hcnREdXJhdGlvbkFjdGl2YXRlZCI6ZmFsc2UsIkRhdGVGb3JtYXQiOnsiJHJlZiI6IjEyNyJ9LCJJZCI6IjdjNTE4ZmIzLTdmMjEtNDJiYi04ZTA0LTQ1OTIwZDA0MDNiNSIsIkltcG9ydElkIjpudWxsLCJUaXRsZSI6IlRhc2sgMSBIZXJlIiwiTm90ZSI6bnVsbCwiSHlwZXJsaW5rIjpudWxsLCJJc0NoYW5nZWQiOmZhbHNlLCJJc05ldyI6dHJ1ZX0seyIkaWQiOiIyOTQiLCJHcm91cE5hbWUiOm51bGwsIlN0YXJ0RGF0ZSI6IjIwMTktMDgtMTVUMDA6MDA6MDBaIiwiRW5kRGF0ZSI6IjIwMTktMDktMDdUMjM6NTk6MDBaIiwiUGVyY2VudGFnZUNvbXBsZXRlIjpudWxsLCJTdHlsZSI6eyIkaWQiOiIyOTUiLCJTaGFwZSI6MiwiU2hhcGVUaGlja25lc3MiOjEsIkR1cmF0aW9uRm9ybWF0IjowLCJJbmNsdWRlTm9uV29ya2luZ0RheXNJbkR1cmF0aW9uIjpmYWxzZSwiUGVyY2VudGFnZUNvbXBsZXRlU3R5bGUiOnsiJGlkIjoiMjk2IiwiRm9udFNldHRpbmdzIjp7IiRpZCI6IjI5NyIsIkZvbnRTaXplIjoxMCwiRm9udE5hbWUiOiJDYWxpYnJpIiwiSXNCb2xkIjpmYWxzZSwiSXNJdGFsaWMiOmZhbHNlLCJJc1VuZGVybGluZWQiOmZhbHNlLCJQYXJlbnRTdHlsZSI6eyIkcmVmIjoiODYifX0sIkF1dG9TaXplIjowLCJGb3JlZ3JvdW5kIjp7IiRyZWYiOiI4NyJ9LCJNYXhXaWR0aCI6MjAwLjAsIk1heEhlaWdodCI6IkluZmluaXR5IiwiU21hcnRGb3JlZ3JvdW5kSXNBY3RpdmUiOmZhbHNlLCJIb3Jpem9udGFsQWxpZ25tZW50IjowLCJWZXJ0aWNhbEFsaWdubWVudCI6MCwiU21hcnRGb3JlZ3JvdW5kIjpudWxsLCJCYWNrZ3JvdW5kRmlsbFR5cGUiOjAsIk1hcmdpbiI6eyIkcmVmIjoiODkifSwiUGFkZGluZyI6eyIkcmVmIjoiOTAifSwiQmFja2dyb3VuZCI6eyIkcmVmIjoiOTEifSwiSXNWaXNpYmxlIjp0cnVlLCJXaWR0aCI6MC4wLCJIZWlnaHQiOjAuMCwiQm9yZGVyU3R5bGUiOnsiJGlkIjoiMjk4IiwiTGluZUNvbG9yIjpudWxsLCJMaW5lV2VpZ2h0IjowLjAsIkxpbmVUeXBlIjowLCJQYXJlbnRTdHlsZSI6bnVsbH0sIlBhcmVudFN0eWxlIjp7IiRyZWYiOiI4NSJ9fSwiRHVyYXRpb25TdHlsZSI6eyIkaWQiOiIyOTkiLCJGb250U2V0dGluZ3MiOnsiJGlkIjoiMzAwIiwiRm9udFNpemUiOjEwLCJGb250TmFtZSI6IkNhbGlicmkiLCJJc0JvbGQiOmZhbHNlLCJJc0l0YWxpYyI6ZmFsc2UsIklzVW5kZXJsaW5lZCI6ZmFsc2UsIlBhcmVudFN0eWxlIjp7IiRyZWYiOiI5MyJ9fSwiQXV0b1NpemUiOjAsIkZvcmVncm91bmQiOnsiJGlkIjoiMzAxIiwiQ29sb3IiOnsiJGlkIjoiMzAy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MzAzIiwiTGluZUNvbG9yIjpudWxsLCJMaW5lV2VpZ2h0IjowLjAsIkxpbmVUeXBlIjowLCJQYXJlbnRTdHlsZSI6bnVsbH0sIlBhcmVudFN0eWxlIjp7IiRyZWYiOiI5MiJ9fSwiSG9yaXpvbnRhbENvbm5lY3RvclN0eWxlIjp7IiRpZCI6IjMwNCIsIkxpbmVDb2xvciI6eyIkcmVmIjoiMTAwIn0sIkxpbmVXZWlnaHQiOjAuMCwiTGluZVR5cGUiOjAsIlBhcmVudFN0eWxlIjp7IiRyZWYiOiI5OSJ9fSwiVmVydGljYWxDb25uZWN0b3JTdHlsZSI6eyIkaWQiOiIzMDUiLCJMaW5lQ29sb3IiOnsiJHJlZiI6IjEwMyJ9LCJMaW5lV2VpZ2h0IjowLjAsIkxpbmVUeXBlIjowLCJQYXJlbnRTdHlsZSI6eyIkcmVmIjoiMTAyIn1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wNiIsIk1hcmdpbiI6eyIkcmVmIjoiMTA2In0sIlBhZGRpbmciOnsiJHJlZiI6IjEwNyJ9LCJCYWNrZ3JvdW5kIjp7IiRpZCI6IjMwNyIsIkNvbG9yIjp7IiRpZCI6IjMwOCIsIkEiOjI1NSwiUiI6MjEwLCJHIjo3MSwiQiI6Mzh9fSwiSXNWaXNpYmxlIjp0cnVlLCJXaWR0aCI6MC4wLCJIZWlnaHQiOjE2LjAsIkJvcmRlclN0eWxlIjp7IiRpZCI6IjMwOSIsIkxpbmVDb2xvciI6eyIkaWQiOiIzMTAiLCIkdHlwZSI6Ik5MUkUuQ29tbW9uLkRvbS5Tb2xpZENvbG9yQnJ1c2gsIE5MUkUuQ29tbW9uIiwiQ29sb3IiOnsiJGlkIjoiMzExIiwiQSI6MjU1LCJSIjoyNTUsIkciOjAsIkIiOjB9fSwiTGluZVdlaWdodCI6MC4wLCJMaW5lVHlwZSI6MCwiUGFyZW50U3R5bGUiOm51bGx9LCJQYXJlbnRTdHlsZSI6eyIkcmVmIjoiMTA1In19LCJUaXRsZVN0eWxlIjp7IiRpZCI6IjMxMiIsIkZvbnRTZXR0aW5ncyI6eyIkaWQiOiIzMTMiLCJGb250U2l6ZSI6MTAsIkZvbnROYW1lIjoiQ2FsaWJyaSIsIklzQm9sZCI6dHJ1ZSwiSXNJdGFsaWMiOmZhbHNlLCJJc1VuZGVybGluZWQiOmZhbHNlLCJQYXJlbnRTdHlsZSI6eyIkcmVmIjoiMTE0In19LCJBdXRvU2l6ZSI6MCwiRm9yZWdyb3VuZCI6eyIkaWQiOiIzMTQiLCJDb2xvciI6eyIkaWQiOiIzMTUiLCJBIjoyNTUsIlIiOjIxMCwiRyI6NzEsIkIiOjM4fX0sIk1heFdpZHRoIjo1MS40OTgwMzE2MTYyMTA5MzgsIk1heEhlaWdodCI6IkluZmluaXR5IiwiU21hcnRGb3JlZ3JvdW5kSXNBY3RpdmUiOmZhbHNlLCJIb3Jpem9udGFsQWxpZ25tZW50IjoyLCJWZXJ0aWNhbEFsaWdubWVudCI6MCwiU21hcnRGb3JlZ3JvdW5kIjpudWxsLCJCYWNrZ3JvdW5kRmlsbFR5cGUiOjAsIk1hcmdpbiI6eyIkcmVmIjoiMTE3In0sIlBhZGRpbmciOnsiJHJlZiI6IjExOCJ9LCJCYWNrZ3JvdW5kIjp7IiRyZWYiOiIxMTkifSwiSXNWaXNpYmxlIjp0cnVlLCJXaWR0aCI6MC4wLCJIZWlnaHQiOjAuMCwiQm9yZGVyU3R5bGUiOnsiJGlkIjoiMzE2IiwiTGluZUNvbG9yIjpudWxsLCJMaW5lV2VpZ2h0IjowLjAsIkxpbmVUeXBlIjowLCJQYXJlbnRTdHlsZSI6bnVsbH0sIlBhcmVudFN0eWxlIjp7IiRyZWYiOiIxMTMifX0sIkRhdGVTdHlsZSI6eyIkaWQiOiIzMTciLCJGb250U2V0dGluZ3MiOnsiJGlkIjoiMzE4IiwiRm9udFNpemUiOjEwLCJGb250TmFtZSI6IkNhbGlicmkiLCJJc0JvbGQiOmZhbHNlLCJJc0l0YWxpYyI6ZmFsc2UsIklzVW5kZXJsaW5lZCI6ZmFsc2UsIlBhcmVudFN0eWxlIjp7IiRyZWYiOiIxMjEifX0sIkF1dG9TaXplIjowLCJGb3JlZ3JvdW5kIjp7IiRpZCI6IjMxOSIsIkNvbG9yIjp7IiRpZCI6IjMyMCIsIkEiOjI1NSwiUiI6MTI3LCJHIjoxMjcsIkIiOjEyN319LCJNYXhXaWR0aCI6MjAwLjAsIk1heEhlaWdodCI6IkluZmluaXR5IiwiU21hcnRGb3JlZ3JvdW5kSXNBY3RpdmUiOmZhbHNlLCJIb3Jpem9udGFsQWxpZ25tZW50IjowLCJWZXJ0aWNhbEFsaWdubWVudCI6MCwiU21hcnRGb3JlZ3JvdW5kIjpudWxsLCJCYWNrZ3JvdW5kRmlsbFR5cGUiOjAsIk1hcmdpbiI6eyIkcmVmIjoiMTI0In0sIlBhZGRpbmciOnsiJHJlZiI6IjEyNSJ9LCJCYWNrZ3JvdW5kIjp7IiRyZWYiOiIxMjYifSwiSXNWaXNpYmxlIjp0cnVlLCJXaWR0aCI6MC4wLCJIZWlnaHQiOjAuMCwiQm9yZGVyU3R5bGUiOnsiJGlkIjoiMzIxIiwiTGluZUNvbG9yIjpudWxsLCJMaW5lV2VpZ2h0IjowLjAsIkxpbmVUeXBlIjowLCJQYXJlbnRTdHlsZSI6bnVsbH0sIlBhcmVudFN0eWxlIjp7IiRyZWYiOiIxMjAifX0sIkRhdGVGb3JtYXQiOnsiJHJlZiI6IjEyNyJ9LCJJc1Zpc2libGUiOnRydWUsIlBhcmVudFN0eWxlIjp7IiRyZWYiOiI4NCJ9fSwiSW5kZXgiOjksIlNtYXJ0RHVyYXRpb25BY3RpdmF0ZWQiOmZhbHNlLCJEYXRlRm9ybWF0Ijp7IiRyZWYiOiIxMjcifSwiSWQiOiJiZTNhZTM4Zi02MGIzLTQwMmQtOGExMy1mMWU5MWVlYzQxZjUiLCJJbXBvcnRJZCI6bnVsbCwiVGl0bGUiOiJUYXNrIDIgSGVyZSIsIk5vdGUiOm51bGwsIkh5cGVybGluayI6bnVsbCwiSXNDaGFuZ2VkIjpmYWxzZSwiSXNOZXciOnRydWV9LHsiJGlkIjoiMzIyIiwiR3JvdXBOYW1lIjpudWxsLCJTdGFydERhdGUiOiIyMDE5LTA4LTE1VDAwOjAwOjAwWiIsIkVuZERhdGUiOiIyMDE5LTA5LTE3VDIzOjU5OjAwWiIsIlBlcmNlbnRhZ2VDb21wbGV0ZSI6bnVsbCwiU3R5bGUiOnsiJGlkIjoiMzIzIiwiU2hhcGUiOjIsIlNoYXBlVGhpY2tuZXNzIjoxLCJEdXJhdGlvbkZvcm1hdCI6MCwiSW5jbHVkZU5vbldvcmtpbmdEYXlzSW5EdXJhdGlvbiI6ZmFsc2UsIlBlcmNlbnRhZ2VDb21wbGV0ZVN0eWxlIjp7IiRpZCI6IjMyNCIsIkZvbnRTZXR0aW5ncyI6eyIkaWQiOiIzMjUiLCJGb250U2l6ZSI6MTAsIkZvbnROYW1lIjoiQ2FsaWJyaSIsIklzQm9sZCI6ZmFsc2UsIklzSXRhbGljIjpmYWxzZSwiSXNVbmRlcmxpbmVkIjpmYWxzZSwiUGFyZW50U3R5bGUiOnsiJHJlZiI6Ijg2In19LCJBdXRvU2l6ZSI6MCwiRm9yZWdyb3VuZCI6eyIkcmVmIjoiODcifSwiTWF4V2lkdGgiOjIwMC4wLCJNYXhIZWlnaHQiOiJJbmZpbml0eSIsIlNtYXJ0Rm9yZWdyb3VuZElzQWN0aXZlIjpmYWxzZSwiSG9yaXpvbnRhbEFsaWdubWVudCI6MCwiVmVydGljYWxBbGlnbm1lbnQiOjAsIlNtYXJ0Rm9yZWdyb3VuZCI6bnVsbCwiQmFja2dyb3VuZEZpbGxUeXBlIjowLCJNYXJnaW4iOnsiJHJlZiI6Ijg5In0sIlBhZGRpbmciOnsiJHJlZiI6IjkwIn0sIkJhY2tncm91bmQiOnsiJHJlZiI6IjkxIn0sIklzVmlzaWJsZSI6dHJ1ZSwiV2lkdGgiOjAuMCwiSGVpZ2h0IjowLjAsIkJvcmRlclN0eWxlIjp7IiRpZCI6IjMyNiIsIkxpbmVDb2xvciI6bnVsbCwiTGluZVdlaWdodCI6MC4wLCJMaW5lVHlwZSI6MCwiUGFyZW50U3R5bGUiOm51bGx9LCJQYXJlbnRTdHlsZSI6eyIkcmVmIjoiODUifX0sIkR1cmF0aW9uU3R5bGUiOnsiJGlkIjoiMzI3IiwiRm9udFNldHRpbmdzIjp7IiRpZCI6IjMyOCIsIkZvbnRTaXplIjoxMCwiRm9udE5hbWUiOiJDYWxpYnJpIiwiSXNCb2xkIjpmYWxzZSwiSXNJdGFsaWMiOmZhbHNlLCJJc1VuZGVybGluZWQiOmZhbHNlLCJQYXJlbnRTdHlsZSI6eyIkcmVmIjoiOTMifX0sIkF1dG9TaXplIjowLCJGb3JlZ3JvdW5kIjp7IiRpZCI6IjMyOSIsIkNvbG9yIjp7IiRpZCI6IjMz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k2In0sIlBhZGRpbmciOnsiJHJlZiI6Ijk3In0sIkJhY2tncm91bmQiOnsiJHJlZiI6Ijk4In0sIklzVmlzaWJsZSI6dHJ1ZSwiV2lkdGgiOjAuMCwiSGVpZ2h0IjowLjAsIkJvcmRlclN0eWxlIjp7IiRpZCI6IjMzMSIsIkxpbmVDb2xvciI6bnVsbCwiTGluZVdlaWdodCI6MC4wLCJMaW5lVHlwZSI6MCwiUGFyZW50U3R5bGUiOm51bGx9LCJQYXJlbnRTdHlsZSI6eyIkcmVmIjoiOTIifX0sIkhvcml6b250YWxDb25uZWN0b3JTdHlsZSI6eyIkaWQiOiIzMzIiLCJMaW5lQ29sb3IiOnsiJHJlZiI6IjEwMCJ9LCJMaW5lV2VpZ2h0IjowLjAsIkxpbmVUeXBlIjowLCJQYXJlbnRTdHlsZSI6eyIkcmVmIjoiOTkifX0sIlZlcnRpY2FsQ29ubmVjdG9yU3R5bGUiOnsiJGlkIjoiMzMzIiwiTGluZUNvbG9yIjp7IiRyZWYiOiIxMDMifSwiTGluZVdlaWdodCI6MC4wLCJMaW5lVHlwZSI6MCwiUGFyZW50U3R5bGUiOnsiJHJlZiI6IjEwMiJ9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zMzQiLCJNYXJnaW4iOnsiJHJlZiI6IjEwNiJ9LCJQYWRkaW5nIjp7IiRyZWYiOiIxMDcifSwiQmFja2dyb3VuZCI6eyIkaWQiOiIzMzUiLCJDb2xvciI6eyIkaWQiOiIzMzYiLCJBIjoyNTUsIlIiOjIxMCwiRyI6NzEsIkIiOjM4fX0sIklzVmlzaWJsZSI6dHJ1ZSwiV2lkdGgiOjAuMCwiSGVpZ2h0IjoxNi4wLCJCb3JkZXJTdHlsZSI6eyIkaWQiOiIzMzciLCJMaW5lQ29sb3IiOnsiJGlkIjoiMzM4IiwiJHR5cGUiOiJOTFJFLkNvbW1vbi5Eb20uU29saWRDb2xvckJydXNoLCBOTFJFLkNvbW1vbiIsIkNvbG9yIjp7IiRpZCI6IjMzOSIsIkEiOjI1NSwiUiI6MjU1LCJHIjowLCJCIjowfX0sIkxpbmVXZWlnaHQiOjAuMCwiTGluZVR5cGUiOjAsIlBhcmVudFN0eWxlIjpudWxsfSwiUGFyZW50U3R5bGUiOnsiJHJlZiI6IjEwNSJ9fSwiVGl0bGVTdHlsZSI6eyIkaWQiOiIzNDAiLCJGb250U2V0dGluZ3MiOnsiJGlkIjoiMzQxIiwiRm9udFNpemUiOjEwLCJGb250TmFtZSI6IkNhbGlicmkiLCJJc0JvbGQiOnRydWUsIklzSXRhbGljIjpmYWxzZSwiSXNVbmRlcmxpbmVkIjpmYWxzZSwiUGFyZW50U3R5bGUiOnsiJHJlZiI6IjExNCJ9fSwiQXV0b1NpemUiOjAsIkZvcmVncm91bmQiOnsiJGlkIjoiMzQyIiwiQ29sb3IiOnsiJGlkIjoiMzQzIiwiQSI6MjU1LCJSIjoyMTAsIkciOjcxLCJCIjozOH19LCJNYXhXaWR0aCI6NTAuODY3MDA4MjA5MjI4NTE2LCJNYXhIZWlnaHQiOiJJbmZpbml0eSIsIlNtYXJ0Rm9yZWdyb3VuZElzQWN0aXZlIjpmYWxzZSwiSG9yaXpvbnRhbEFsaWdubWVudCI6MiwiVmVydGljYWxBbGlnbm1lbnQiOjAsIlNtYXJ0Rm9yZWdyb3VuZCI6bnVsbCwiQmFja2dyb3VuZEZpbGxUeXBlIjowLCJNYXJnaW4iOnsiJHJlZiI6IjExNyJ9LCJQYWRkaW5nIjp7IiRyZWYiOiIxMTgifSwiQmFja2dyb3VuZCI6eyIkcmVmIjoiMTE5In0sIklzVmlzaWJsZSI6dHJ1ZSwiV2lkdGgiOjAuMCwiSGVpZ2h0IjowLjAsIkJvcmRlclN0eWxlIjp7IiRpZCI6IjM0NCIsIkxpbmVDb2xvciI6bnVsbCwiTGluZVdlaWdodCI6MC4wLCJMaW5lVHlwZSI6MCwiUGFyZW50U3R5bGUiOm51bGx9LCJQYXJlbnRTdHlsZSI6eyIkcmVmIjoiMTEzIn19LCJEYXRlU3R5bGUiOnsiJGlkIjoiMzQ1IiwiRm9udFNldHRpbmdzIjp7IiRpZCI6IjM0NiIsIkZvbnRTaXplIjoxMCwiRm9udE5hbWUiOiJDYWxpYnJpIiwiSXNCb2xkIjpmYWxzZSwiSXNJdGFsaWMiOmZhbHNlLCJJc1VuZGVybGluZWQiOmZhbHNlLCJQYXJlbnRTdHlsZSI6eyIkcmVmIjoiMTIxIn19LCJBdXRvU2l6ZSI6MCwiRm9yZWdyb3VuZCI6eyIkaWQiOiIzNDciLCJDb2xvciI6eyIkaWQiOiIzNDg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M0OSIsIkxpbmVDb2xvciI6bnVsbCwiTGluZVdlaWdodCI6MC4wLCJMaW5lVHlwZSI6MCwiUGFyZW50U3R5bGUiOm51bGx9LCJQYXJlbnRTdHlsZSI6eyIkcmVmIjoiMTIwIn19LCJEYXRlRm9ybWF0Ijp7IiRyZWYiOiIxMjcifSwiSXNWaXNpYmxlIjp0cnVlLCJQYXJlbnRTdHlsZSI6eyIkcmVmIjoiODQifX0sIkluZGV4IjoxMCwiU21hcnREdXJhdGlvbkFjdGl2YXRlZCI6ZmFsc2UsIkRhdGVGb3JtYXQiOnsiJHJlZiI6IjEyNyJ9LCJJZCI6IjlhYTE4M2Q2LTVkZjItNGIwYy04ZmVjLWQwYTAwMjQ3MTU4MyIsIkltcG9ydElkIjpudWxsLCJUaXRsZSI6IlRhc2sgMyBIZXJlIiwiTm90ZSI6bnVsbCwiSHlwZXJsaW5rIjpudWxsLCJJc0NoYW5nZWQiOmZhbHNlLCJJc05ldyI6dHJ1ZX0seyIkaWQiOiIzNTAiLCJHcm91cE5hbWUiOm51bGwsIlN0YXJ0RGF0ZSI6IjIwMTktMDktMDhUMDA6MDA6MDBaIiwiRW5kRGF0ZSI6IjIwMTktMDktMzBUMjM6NTk6MDBaIiwiUGVyY2VudGFnZUNvbXBsZXRlIjpudWxsLCJTdHlsZSI6eyIkaWQiOiIzNTEiLCJTaGFwZSI6MiwiU2hhcGVUaGlja25lc3MiOjEsIkR1cmF0aW9uRm9ybWF0IjowLCJJbmNsdWRlTm9uV29ya2luZ0RheXNJbkR1cmF0aW9uIjpmYWxzZSwiUGVyY2VudGFnZUNvbXBsZXRlU3R5bGUiOnsiJGlkIjoiMzUyIiwiRm9udFNldHRpbmdzIjp7IiRpZCI6IjM1MyIsIkZvbnRTaXplIjoxMCwiRm9udE5hbWUiOiJDYWxpYnJpIiwiSXNCb2xkIjpmYWxzZSwiSXNJdGFsaWMiOmZhbHNlLCJJc1VuZGVybGluZWQiOmZhbHNlLCJQYXJlbnRTdHlsZSI6eyIkcmVmIjoiODYifX0sIkF1dG9TaXplIjowLCJGb3JlZ3JvdW5kIjp7IiRyZWYiOiI4NyJ9LCJNYXhXaWR0aCI6MjAwLjAsIk1heEhlaWdodCI6IkluZmluaXR5IiwiU21hcnRGb3JlZ3JvdW5kSXNBY3RpdmUiOmZhbHNlLCJIb3Jpem9udGFsQWxpZ25tZW50IjowLCJWZXJ0aWNhbEFsaWdubWVudCI6MCwiU21hcnRGb3JlZ3JvdW5kIjpudWxsLCJCYWNrZ3JvdW5kRmlsbFR5cGUiOjAsIk1hcmdpbiI6eyIkcmVmIjoiODkifSwiUGFkZGluZyI6eyIkcmVmIjoiOTAifSwiQmFja2dyb3VuZCI6eyIkcmVmIjoiOTEifSwiSXNWaXNpYmxlIjp0cnVlLCJXaWR0aCI6MC4wLCJIZWlnaHQiOjAuMCwiQm9yZGVyU3R5bGUiOnsiJGlkIjoiMzU0IiwiTGluZUNvbG9yIjpudWxsLCJMaW5lV2VpZ2h0IjowLjAsIkxpbmVUeXBlIjowLCJQYXJlbnRTdHlsZSI6bnVsbH0sIlBhcmVudFN0eWxlIjp7IiRyZWYiOiI4NSJ9fSwiRHVyYXRpb25TdHlsZSI6eyIkaWQiOiIzNTUiLCJGb250U2V0dGluZ3MiOnsiJGlkIjoiMzU2IiwiRm9udFNpemUiOjEwLCJGb250TmFtZSI6IkNhbGlicmkiLCJJc0JvbGQiOmZhbHNlLCJJc0l0YWxpYyI6ZmFsc2UsIklzVW5kZXJsaW5lZCI6ZmFsc2UsIlBhcmVudFN0eWxlIjp7IiRyZWYiOiI5MyJ9fSwiQXV0b1NpemUiOjAsIkZvcmVncm91bmQiOnsiJGlkIjoiMzU3IiwiQ29sb3IiOnsiJGlkIjoiMzU4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MzU5IiwiTGluZUNvbG9yIjpudWxsLCJMaW5lV2VpZ2h0IjowLjAsIkxpbmVUeXBlIjowLCJQYXJlbnRTdHlsZSI6bnVsbH0sIlBhcmVudFN0eWxlIjp7IiRyZWYiOiI5MiJ9fSwiSG9yaXpvbnRhbENvbm5lY3RvclN0eWxlIjp7IiRpZCI6IjM2MCIsIkxpbmVDb2xvciI6eyIkcmVmIjoiMTAwIn0sIkxpbmVXZWlnaHQiOjAuMCwiTGluZVR5cGUiOjAsIlBhcmVudFN0eWxlIjp7IiRyZWYiOiI5OSJ9fSwiVmVydGljYWxDb25uZWN0b3JTdHlsZSI6eyIkaWQiOiIzNjEiLCJMaW5lQ29sb3IiOnsiJHJlZiI6IjEwMyJ9LCJMaW5lV2VpZ2h0IjowLjAsIkxpbmVUeXBlIjowLCJQYXJlbnRTdHlsZSI6eyIkcmVmIjoiMTAyIn1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2MiIsIk1hcmdpbiI6eyIkcmVmIjoiMTA2In0sIlBhZGRpbmciOnsiJHJlZiI6IjEwNyJ9LCJCYWNrZ3JvdW5kIjp7IiRpZCI6IjM2MyIsIkNvbG9yIjp7IiRpZCI6IjM2NCIsIkEiOjI1NSwiUiI6OTgsIkciOjE4MSwiQiI6MTIzfX0sIklzVmlzaWJsZSI6dHJ1ZSwiV2lkdGgiOjAuMCwiSGVpZ2h0IjoxNi4wLCJCb3JkZXJTdHlsZSI6eyIkaWQiOiIzNjUiLCJMaW5lQ29sb3IiOnsiJGlkIjoiMzY2IiwiJHR5cGUiOiJOTFJFLkNvbW1vbi5Eb20uU29saWRDb2xvckJydXNoLCBOTFJFLkNvbW1vbiIsIkNvbG9yIjp7IiRpZCI6IjM2NyIsIkEiOjI1NSwiUiI6MjU1LCJHIjowLCJCIjowfX0sIkxpbmVXZWlnaHQiOjAuMCwiTGluZVR5cGUiOjAsIlBhcmVudFN0eWxlIjpudWxsfSwiUGFyZW50U3R5bGUiOnsiJHJlZiI6IjEwNSJ9fSwiVGl0bGVTdHlsZSI6eyIkaWQiOiIzNjgiLCJGb250U2V0dGluZ3MiOnsiJGlkIjoiMzY5IiwiRm9udFNpemUiOjEwLCJGb250TmFtZSI6IkNhbGlicmkiLCJJc0JvbGQiOnRydWUsIklzSXRhbGljIjpmYWxzZSwiSXNVbmRlcmxpbmVkIjpmYWxzZSwiUGFyZW50U3R5bGUiOnsiJHJlZiI6IjExNCJ9fSwiQXV0b1NpemUiOjAsIkZvcmVncm91bmQiOnsiJGlkIjoiMzcwIiwiQ29sb3IiOnsiJGlkIjoiMzcxIiwiQSI6MjU1LCJSIjo3MiwiRyI6MTU0LCJCIjo5N319LCJNYXhXaWR0aCI6NTEuNDk4MDMxNjE2MjEwOTM4LCJNYXhIZWlnaHQiOiJJbmZpbml0eSIsIlNtYXJ0Rm9yZWdyb3VuZElzQWN0aXZlIjpmYWxzZSwiSG9yaXpvbnRhbEFsaWdubWVudCI6MiwiVmVydGljYWxBbGlnbm1lbnQiOjAsIlNtYXJ0Rm9yZWdyb3VuZCI6bnVsbCwiQmFja2dyb3VuZEZpbGxUeXBlIjowLCJNYXJnaW4iOnsiJHJlZiI6IjExNyJ9LCJQYWRkaW5nIjp7IiRyZWYiOiIxMTgifSwiQmFja2dyb3VuZCI6eyIkcmVmIjoiMTE5In0sIklzVmlzaWJsZSI6dHJ1ZSwiV2lkdGgiOjAuMCwiSGVpZ2h0IjowLjAsIkJvcmRlclN0eWxlIjp7IiRpZCI6IjM3MiIsIkxpbmVDb2xvciI6bnVsbCwiTGluZVdlaWdodCI6MC4wLCJMaW5lVHlwZSI6MCwiUGFyZW50U3R5bGUiOm51bGx9LCJQYXJlbnRTdHlsZSI6eyIkcmVmIjoiMTEzIn19LCJEYXRlU3R5bGUiOnsiJGlkIjoiMzczIiwiRm9udFNldHRpbmdzIjp7IiRpZCI6IjM3NCIsIkZvbnRTaXplIjoxMCwiRm9udE5hbWUiOiJDYWxpYnJpIiwiSXNCb2xkIjpmYWxzZSwiSXNJdGFsaWMiOmZhbHNlLCJJc1VuZGVybGluZWQiOmZhbHNlLCJQYXJlbnRTdHlsZSI6eyIkcmVmIjoiMTIxIn19LCJBdXRvU2l6ZSI6MCwiRm9yZWdyb3VuZCI6eyIkaWQiOiIzNzUiLCJDb2xvciI6eyIkaWQiOiIzNzY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M3NyIsIkxpbmVDb2xvciI6bnVsbCwiTGluZVdlaWdodCI6MC4wLCJMaW5lVHlwZSI6MCwiUGFyZW50U3R5bGUiOm51bGx9LCJQYXJlbnRTdHlsZSI6eyIkcmVmIjoiMTIwIn19LCJEYXRlRm9ybWF0Ijp7IiRyZWYiOiIxMjcifSwiSXNWaXNpYmxlIjp0cnVlLCJQYXJlbnRTdHlsZSI6eyIkcmVmIjoiODQifX0sIkluZGV4IjoxMSwiU21hcnREdXJhdGlvbkFjdGl2YXRlZCI6ZmFsc2UsIkRhdGVGb3JtYXQiOnsiJHJlZiI6IjEyNyJ9LCJJZCI6IjA2YTZhMjAwLTIxZWEtNGFjZC1hYzIwLWI0MWY3YjM3YjBkZCIsIkltcG9ydElkIjpudWxsLCJUaXRsZSI6IlRhc2sgNCBIZXJlIiwiTm90ZSI6bnVsbCwiSHlwZXJsaW5rIjpudWxsLCJJc0NoYW5nZWQiOmZhbHNlLCJJc05ldyI6dHJ1ZX0seyIkaWQiOiIzNzgiLCJHcm91cE5hbWUiOm51bGwsIlN0YXJ0RGF0ZSI6IjIwMTktMTAtMDRUMDA6MDA6MDBaIiwiRW5kRGF0ZSI6IjIwMTktMTEtMDdUMjM6NTk6MDBaIiwiUGVyY2VudGFnZUNvbXBsZXRlIjpudWxsLCJTdHlsZSI6eyIkaWQiOiIzNzkiLCJTaGFwZSI6MiwiU2hhcGVUaGlja25lc3MiOjEsIkR1cmF0aW9uRm9ybWF0IjowLCJJbmNsdWRlTm9uV29ya2luZ0RheXNJbkR1cmF0aW9uIjpmYWxzZSwiUGVyY2VudGFnZUNvbXBsZXRlU3R5bGUiOnsiJGlkIjoiMzgwIiwiRm9udFNldHRpbmdzIjp7IiRpZCI6IjM4MSIsIkZvbnRTaXplIjoxMCwiRm9udE5hbWUiOiJDYWxpYnJpIiwiSXNCb2xkIjpmYWxzZSwiSXNJdGFsaWMiOmZhbHNlLCJJc1VuZGVybGluZWQiOmZhbHNlLCJQYXJlbnRTdHlsZSI6eyIkcmVmIjoiODYifX0sIkF1dG9TaXplIjowLCJGb3JlZ3JvdW5kIjp7IiRyZWYiOiI4NyJ9LCJNYXhXaWR0aCI6MjAwLjAsIk1heEhlaWdodCI6IkluZmluaXR5IiwiU21hcnRGb3JlZ3JvdW5kSXNBY3RpdmUiOmZhbHNlLCJIb3Jpem9udGFsQWxpZ25tZW50IjowLCJWZXJ0aWNhbEFsaWdubWVudCI6MCwiU21hcnRGb3JlZ3JvdW5kIjpudWxsLCJCYWNrZ3JvdW5kRmlsbFR5cGUiOjAsIk1hcmdpbiI6eyIkcmVmIjoiODkifSwiUGFkZGluZyI6eyIkcmVmIjoiOTAifSwiQmFja2dyb3VuZCI6eyIkcmVmIjoiOTEifSwiSXNWaXNpYmxlIjp0cnVlLCJXaWR0aCI6MC4wLCJIZWlnaHQiOjAuMCwiQm9yZGVyU3R5bGUiOnsiJGlkIjoiMzgyIiwiTGluZUNvbG9yIjpudWxsLCJMaW5lV2VpZ2h0IjowLjAsIkxpbmVUeXBlIjowLCJQYXJlbnRTdHlsZSI6bnVsbH0sIlBhcmVudFN0eWxlIjp7IiRyZWYiOiI4NSJ9fSwiRHVyYXRpb25TdHlsZSI6eyIkaWQiOiIzODMiLCJGb250U2V0dGluZ3MiOnsiJGlkIjoiMzg0IiwiRm9udFNpemUiOjEwLCJGb250TmFtZSI6IkNhbGlicmkiLCJJc0JvbGQiOmZhbHNlLCJJc0l0YWxpYyI6ZmFsc2UsIklzVW5kZXJsaW5lZCI6ZmFsc2UsIlBhcmVudFN0eWxlIjp7IiRyZWYiOiI5MyJ9fSwiQXV0b1NpemUiOjAsIkZvcmVncm91bmQiOnsiJGlkIjoiMzg1IiwiQ29sb3IiOnsiJGlkIjoiMzg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Mzg3IiwiTGluZUNvbG9yIjpudWxsLCJMaW5lV2VpZ2h0IjowLjAsIkxpbmVUeXBlIjowLCJQYXJlbnRTdHlsZSI6bnVsbH0sIlBhcmVudFN0eWxlIjp7IiRyZWYiOiI5MiJ9fSwiSG9yaXpvbnRhbENvbm5lY3RvclN0eWxlIjp7IiRpZCI6IjM4OCIsIkxpbmVDb2xvciI6eyIkcmVmIjoiMTAwIn0sIkxpbmVXZWlnaHQiOjAuMCwiTGluZVR5cGUiOjAsIlBhcmVudFN0eWxlIjp7IiRyZWYiOiI5OSJ9fSwiVmVydGljYWxDb25uZWN0b3JTdHlsZSI6eyIkaWQiOiIzODkiLCJMaW5lQ29sb3IiOnsiJHJlZiI6IjEwMyJ9LCJMaW5lV2VpZ2h0IjowLjAsIkxpbmVUeXBlIjowLCJQYXJlbnRTdHlsZSI6eyIkcmVmIjoiMTAyIn1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5MCIsIk1hcmdpbiI6eyIkcmVmIjoiMTA2In0sIlBhZGRpbmciOnsiJHJlZiI6IjEwNyJ9LCJCYWNrZ3JvdW5kIjp7IiRpZCI6IjM5MSIsIkNvbG9yIjp7IiRpZCI6IjM5MiIsIkEiOjI1NSwiUiI6OTgsIkciOjE4MSwiQiI6MTIzfX0sIklzVmlzaWJsZSI6dHJ1ZSwiV2lkdGgiOjAuMCwiSGVpZ2h0IjoxNi4wLCJCb3JkZXJTdHlsZSI6eyIkaWQiOiIzOTMiLCJMaW5lQ29sb3IiOnsiJGlkIjoiMzk0IiwiJHR5cGUiOiJOTFJFLkNvbW1vbi5Eb20uU29saWRDb2xvckJydXNoLCBOTFJFLkNvbW1vbiIsIkNvbG9yIjp7IiRpZCI6IjM5NSIsIkEiOjI1NSwiUiI6MjU1LCJHIjowLCJCIjowfX0sIkxpbmVXZWlnaHQiOjAuMCwiTGluZVR5cGUiOjAsIlBhcmVudFN0eWxlIjpudWxsfSwiUGFyZW50U3R5bGUiOnsiJHJlZiI6IjEwNSJ9fSwiVGl0bGVTdHlsZSI6eyIkaWQiOiIzOTYiLCJGb250U2V0dGluZ3MiOnsiJGlkIjoiMzk3IiwiRm9udFNpemUiOjEwLCJGb250TmFtZSI6IkNhbGlicmkiLCJJc0JvbGQiOnRydWUsIklzSXRhbGljIjpmYWxzZSwiSXNVbmRlcmxpbmVkIjpmYWxzZSwiUGFyZW50U3R5bGUiOnsiJHJlZiI6IjExNCJ9fSwiQXV0b1NpemUiOjAsIkZvcmVncm91bmQiOnsiJGlkIjoiMzk4IiwiQ29sb3IiOnsiJGlkIjoiMzk5IiwiQSI6MjU1LCJSIjo3MiwiRyI6MTU0LCJCIjo5N319LCJNYXhXaWR0aCI6NTEuMTE5NDQ5NjE1NDc4NTE2LCJNYXhIZWlnaHQiOiJJbmZpbml0eSIsIlNtYXJ0Rm9yZWdyb3VuZElzQWN0aXZlIjpmYWxzZSwiSG9yaXpvbnRhbEFsaWdubWVudCI6MiwiVmVydGljYWxBbGlnbm1lbnQiOjAsIlNtYXJ0Rm9yZWdyb3VuZCI6bnVsbCwiQmFja2dyb3VuZEZpbGxUeXBlIjowLCJNYXJnaW4iOnsiJHJlZiI6IjExNyJ9LCJQYWRkaW5nIjp7IiRyZWYiOiIxMTgifSwiQmFja2dyb3VuZCI6eyIkcmVmIjoiMTE5In0sIklzVmlzaWJsZSI6dHJ1ZSwiV2lkdGgiOjAuMCwiSGVpZ2h0IjowLjAsIkJvcmRlclN0eWxlIjp7IiRpZCI6IjQwMCIsIkxpbmVDb2xvciI6bnVsbCwiTGluZVdlaWdodCI6MC4wLCJMaW5lVHlwZSI6MCwiUGFyZW50U3R5bGUiOm51bGx9LCJQYXJlbnRTdHlsZSI6eyIkcmVmIjoiMTEzIn19LCJEYXRlU3R5bGUiOnsiJGlkIjoiNDAxIiwiRm9udFNldHRpbmdzIjp7IiRpZCI6IjQwMiIsIkZvbnRTaXplIjoxMCwiRm9udE5hbWUiOiJDYWxpYnJpIiwiSXNCb2xkIjpmYWxzZSwiSXNJdGFsaWMiOmZhbHNlLCJJc1VuZGVybGluZWQiOmZhbHNlLCJQYXJlbnRTdHlsZSI6eyIkcmVmIjoiMTIxIn19LCJBdXRvU2l6ZSI6MCwiRm9yZWdyb3VuZCI6eyIkaWQiOiI0MDMiLCJDb2xvciI6eyIkaWQiOiI0MDQ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QwNSIsIkxpbmVDb2xvciI6bnVsbCwiTGluZVdlaWdodCI6MC4wLCJMaW5lVHlwZSI6MCwiUGFyZW50U3R5bGUiOm51bGx9LCJQYXJlbnRTdHlsZSI6eyIkcmVmIjoiMTIwIn19LCJEYXRlRm9ybWF0Ijp7IiRyZWYiOiIxMjcifSwiSXNWaXNpYmxlIjp0cnVlLCJQYXJlbnRTdHlsZSI6eyIkcmVmIjoiODQifX0sIkluZGV4IjoxMiwiU21hcnREdXJhdGlvbkFjdGl2YXRlZCI6ZmFsc2UsIkRhdGVGb3JtYXQiOnsiJHJlZiI6IjEyNyJ9LCJJZCI6ImU2ZjVjOTE4LWJkZDYtNDlhMS1hYzkxLTljZjIyNDY4YTIzYiIsIkltcG9ydElkIjpudWxsLCJUaXRsZSI6IlRhc2sgNSBIZXJlIiwiTm90ZSI6bnVsbCwiSHlwZXJsaW5rIjpudWxsLCJJc0NoYW5nZWQiOmZhbHNlLCJJc05ldyI6dHJ1ZX1dLCJNc1Byb2plY3RJdGVtc1RyZWUiOnsiJGlkIjoiNDA2IiwiUm9vdCI6eyJJbXBvcnRJZCI6bnVsbCwiSXNJbXBvcnRlZCI6ZmFsc2UsIkNoaWxkcmVuIjpbXX19LCJNZXRhZGF0YSI6eyIkaWQiOiI0MDciLCJSZWNlbnRDb2xvcnNDb2xsZWN0aW9uIjoiW10ifSwiU2V0dGluZ3MiOnsiJGlkIjoiNDA4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Db25maWd1cmF0aW9uIjp7IiRpZCI6IjQwOSIsIlVzZVRpbWUiOmZhbHNlLCJXb3JrRGF5U3RhcnQiOiIwMDowMDowMCIsIldvcmtEYXlFbmQiOiIyMzo1OTowMCJ9LCJMYXN0VXNlZFRlbXBsYXRlSWQiOiJjMTFmNmY0OS03ZGI4LTQ1ZmQtYmEzMi1iZmNhZWE0OTJmMz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Office PowerPoint</Application>
  <PresentationFormat>Widescreen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Corbel</vt:lpstr>
      <vt:lpstr>Office Theme</vt:lpstr>
      <vt:lpstr>2_Office Theme</vt:lpstr>
      <vt:lpstr>True North Scorecard FY 19/20  &amp; FY 20/21 Hoshin Roadmap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2015-04-22T13:43:42Z</dcterms:created>
  <dcterms:modified xsi:type="dcterms:W3CDTF">2020-08-20T21:16:27Z</dcterms:modified>
</cp:coreProperties>
</file>